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2"/>
  </p:notesMasterIdLst>
  <p:sldIdLst>
    <p:sldId id="282" r:id="rId2"/>
    <p:sldId id="283" r:id="rId3"/>
    <p:sldId id="284" r:id="rId4"/>
    <p:sldId id="265" r:id="rId5"/>
    <p:sldId id="285" r:id="rId6"/>
    <p:sldId id="281" r:id="rId7"/>
    <p:sldId id="278" r:id="rId8"/>
    <p:sldId id="286" r:id="rId9"/>
    <p:sldId id="287" r:id="rId10"/>
    <p:sldId id="28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6233" autoAdjust="0"/>
  </p:normalViewPr>
  <p:slideViewPr>
    <p:cSldViewPr snapToGrid="0">
      <p:cViewPr varScale="1">
        <p:scale>
          <a:sx n="62" d="100"/>
          <a:sy n="62" d="100"/>
        </p:scale>
        <p:origin x="-93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FAEA7-2C9E-406E-94A7-93F65CFAA88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58617-CD83-4644-8410-E281407DF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17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58617-CD83-4644-8410-E281407DF54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3DAB91A-5F02-47C5-A3E0-3105526B384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F3752A3-93FC-4CB5-88DB-D7403DCF00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43745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B91A-5F02-47C5-A3E0-3105526B384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52A3-93FC-4CB5-88DB-D7403DCF0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48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B91A-5F02-47C5-A3E0-3105526B384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52A3-93FC-4CB5-88DB-D7403DCF0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90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B91A-5F02-47C5-A3E0-3105526B384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52A3-93FC-4CB5-88DB-D7403DCF00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36959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B91A-5F02-47C5-A3E0-3105526B384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52A3-93FC-4CB5-88DB-D7403DCF0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109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B91A-5F02-47C5-A3E0-3105526B384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52A3-93FC-4CB5-88DB-D7403DCF0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79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B91A-5F02-47C5-A3E0-3105526B384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52A3-93FC-4CB5-88DB-D7403DCF0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49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B91A-5F02-47C5-A3E0-3105526B384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52A3-93FC-4CB5-88DB-D7403DCF0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028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B91A-5F02-47C5-A3E0-3105526B384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52A3-93FC-4CB5-88DB-D7403DCF0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99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B91A-5F02-47C5-A3E0-3105526B384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52A3-93FC-4CB5-88DB-D7403DCF0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419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B91A-5F02-47C5-A3E0-3105526B384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52A3-93FC-4CB5-88DB-D7403DCF0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91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B91A-5F02-47C5-A3E0-3105526B384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52A3-93FC-4CB5-88DB-D7403DCF0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616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B91A-5F02-47C5-A3E0-3105526B384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52A3-93FC-4CB5-88DB-D7403DCF0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40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B91A-5F02-47C5-A3E0-3105526B384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52A3-93FC-4CB5-88DB-D7403DCF0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63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B91A-5F02-47C5-A3E0-3105526B384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52A3-93FC-4CB5-88DB-D7403DCF0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10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B91A-5F02-47C5-A3E0-3105526B384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52A3-93FC-4CB5-88DB-D7403DCF0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053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B91A-5F02-47C5-A3E0-3105526B384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52A3-93FC-4CB5-88DB-D7403DCF0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05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3DAB91A-5F02-47C5-A3E0-3105526B384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F3752A3-93FC-4CB5-88DB-D7403DCF0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78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3560" y="1341120"/>
            <a:ext cx="8366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7200" b="1" dirty="0" smtClean="0">
                <a:latin typeface="Times New Roman" pitchFamily="18" charset="0"/>
                <a:cs typeface="Times New Roman" pitchFamily="18" charset="0"/>
              </a:rPr>
              <a:t>Сәуірдің он сегізі.</a:t>
            </a:r>
          </a:p>
          <a:p>
            <a:pPr algn="ctr"/>
            <a:r>
              <a:rPr lang="kk-KZ" sz="7200" b="1" dirty="0" smtClean="0">
                <a:latin typeface="Times New Roman" pitchFamily="18" charset="0"/>
                <a:cs typeface="Times New Roman" pitchFamily="18" charset="0"/>
              </a:rPr>
              <a:t>Сынып жұмысы.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65121" y="0"/>
            <a:ext cx="6477000" cy="331118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Рефлексия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«ЭКСПО»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әдісі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 түске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сабақтың қызық тұстары.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Қызғылт түске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сабақтың қиын тұстары.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сабақтың жеңіл тұстары.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кжол\Desktop\xw_124048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1587" y="343214"/>
            <a:ext cx="2675573" cy="209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Акжол\Desktop\xw_124048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7" y="206054"/>
            <a:ext cx="2675573" cy="209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67840" y="3305052"/>
          <a:ext cx="8392160" cy="1190748"/>
        </p:xfrm>
        <a:graphic>
          <a:graphicData uri="http://schemas.openxmlformats.org/drawingml/2006/table">
            <a:tbl>
              <a:tblPr/>
              <a:tblGrid>
                <a:gridCol w="1935480"/>
                <a:gridCol w="6456680"/>
              </a:tblGrid>
              <a:tr h="119074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Үй </a:t>
                      </a: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тапсырмасы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942" marR="65942" marT="0" marB="0">
                    <a:lnL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2400" b="1" dirty="0">
                          <a:latin typeface="Times New Roman"/>
                          <a:ea typeface="Times New Roman"/>
                          <a:cs typeface="Times New Roman"/>
                        </a:rPr>
                        <a:t>Менің арманым ғарышкер болу»</a:t>
                      </a: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kk-KZ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атты </a:t>
                      </a: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фантастикалық әңгіме құру.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942" marR="65942" marT="0" marB="0">
                    <a:lnL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oc4web.ru/uploads/files/94/95250/hello_html_3f5ca3d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894083" cy="3227693"/>
          </a:xfrm>
          <a:prstGeom prst="rect">
            <a:avLst/>
          </a:prstGeom>
          <a:noFill/>
        </p:spPr>
      </p:pic>
      <p:pic>
        <p:nvPicPr>
          <p:cNvPr id="2052" name="Picture 4" descr="http://www.planetanovosti.com/_nw/159/32322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6993" y="0"/>
            <a:ext cx="4325007" cy="3247697"/>
          </a:xfrm>
          <a:prstGeom prst="rect">
            <a:avLst/>
          </a:prstGeom>
          <a:noFill/>
        </p:spPr>
      </p:pic>
      <p:pic>
        <p:nvPicPr>
          <p:cNvPr id="2054" name="Picture 6" descr="http://on-desktop.com/wps/Space_Huge_Moon_in_the_sky_094738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2552" y="0"/>
            <a:ext cx="4088524" cy="3216166"/>
          </a:xfrm>
          <a:prstGeom prst="rect">
            <a:avLst/>
          </a:prstGeom>
          <a:noFill/>
        </p:spPr>
      </p:pic>
      <p:pic>
        <p:nvPicPr>
          <p:cNvPr id="2056" name="Picture 8" descr="https://kruto.online/wp-content/uploads/2017/06/Polnolunie_chernoj_luny_v_streltse1_65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9407"/>
            <a:ext cx="3894083" cy="3487875"/>
          </a:xfrm>
          <a:prstGeom prst="rect">
            <a:avLst/>
          </a:prstGeom>
          <a:noFill/>
        </p:spPr>
      </p:pic>
      <p:pic>
        <p:nvPicPr>
          <p:cNvPr id="2058" name="Picture 10" descr="http://www.stihi.ru/pics/2017/11/04/105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117" y="3153048"/>
            <a:ext cx="4198883" cy="3500000"/>
          </a:xfrm>
          <a:prstGeom prst="rect">
            <a:avLst/>
          </a:prstGeom>
          <a:noFill/>
        </p:spPr>
      </p:pic>
      <p:pic>
        <p:nvPicPr>
          <p:cNvPr id="2062" name="Picture 14" descr="http://sbmerge.com/wp-content/uploads/2012/12/winter-solstice-santa-barbara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4484" y="3179379"/>
            <a:ext cx="4118633" cy="347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439738"/>
            <a:ext cx="8667750" cy="474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Сабақ</a:t>
            </a:r>
            <a:r>
              <a:rPr kumimoji="0" lang="kk-KZ" sz="4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тақырыбы:</a:t>
            </a:r>
            <a:endParaRPr kumimoji="0" lang="ru-RU" sz="48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doc4web.ru/uploads/files/94/95250/hello_html_3f5ca3d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1" y="2209800"/>
            <a:ext cx="5943600" cy="4236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160520" y="640080"/>
            <a:ext cx="64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5.9.8.4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Аспан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әлеміне саяхат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Айға сапар.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8-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сабақ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765618"/>
            <a:ext cx="8667750" cy="474662"/>
          </a:xfrm>
        </p:spPr>
        <p:txBody>
          <a:bodyPr>
            <a:noAutofit/>
          </a:bodyPr>
          <a:lstStyle/>
          <a:p>
            <a:r>
              <a:rPr lang="kk-KZ" sz="4000" dirty="0" smtClean="0"/>
              <a:t>  Сабақ</a:t>
            </a:r>
            <a:r>
              <a:rPr lang="kk-K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мақсаты: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312" y="1302708"/>
            <a:ext cx="9344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/>
              <a:t>        </a:t>
            </a:r>
          </a:p>
          <a:p>
            <a:pPr algn="ctr"/>
            <a:endParaRPr lang="kk-KZ" sz="36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6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6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614203" y="2930090"/>
            <a:ext cx="4272996" cy="42824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4325" y="1396914"/>
            <a:ext cx="8543925" cy="426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kk-KZ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kk-KZ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kk-KZ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kk-KZ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kk-KZ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kk-KZ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0590" y="205348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</a:p>
          <a:p>
            <a:pPr>
              <a:spcAft>
                <a:spcPts val="0"/>
              </a:spcAft>
            </a:pPr>
            <a:endParaRPr lang="kk-KZ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kk-KZ" sz="36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kk-KZ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3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8760" y="2188952"/>
            <a:ext cx="763524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Оқушылардың барлығы мынаны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орындай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алады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тірек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сөздер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жетекші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сұрақтар арқылы негізгі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ойды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анықтайды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Оқушылардың көбісі мынаны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орындай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алады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сюжетті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суреттердің желісі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әңгімені құрастыра алады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Оқушылардың кейбіреуі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мынаны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орындай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алады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анықтай алған ақпаратты шығармашылық жұмыс барысында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ұтымды қолданады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3840" y="259080"/>
            <a:ext cx="8667750" cy="47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оқу</a:t>
            </a:r>
            <a:r>
              <a:rPr kumimoji="0" lang="kk-KZ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мақсаты: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2560" y="838200"/>
            <a:ext cx="9772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– тірек сөздер мен жетекші сұрақтар арқылы негізгі ойды анықтау Т/А4.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– сюжетті суреттердің желісі бойынша әңгімені құрастыру Ж3.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4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80527" y="396752"/>
            <a:ext cx="1065182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тапсырма.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Берілген тірек сөздері арқылы,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«Ай»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сөзін сипаттап беріңіздер.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Тірек сөздер: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орбита, шексіздік, жер, жұлдыз, құбылыс, жер серігі, күн жүйесі.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Тірек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сөздерді тиімді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қолданады.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Сөзді сипаттайды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www.planetanovosti.com/_nw/159/32322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553" y="2026920"/>
            <a:ext cx="6946287" cy="4450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8225" y="246760"/>
            <a:ext cx="6096000" cy="65464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kk-KZ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5320" y="430795"/>
            <a:ext cx="9582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тапсырма.</a:t>
            </a:r>
            <a:r>
              <a:rPr lang="kk-KZ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«Ғарыш кемесі» әдісі . </a:t>
            </a:r>
          </a:p>
          <a:p>
            <a:r>
              <a:rPr lang="kk-KZ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Бейнероликтегі басты идеяны анықтаңыз. Маңызды ақпаратты жазыңыз. 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41241" y="2433491"/>
            <a:ext cx="34515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Негізгі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идеяны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анықтайды.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Маңызды ақпаратты жазады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кжол\Pictures\Screenshots\Снимок экрана (187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225" y="1172527"/>
            <a:ext cx="3302575" cy="2408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242794" y="4006185"/>
            <a:ext cx="2330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ҚБ: «Бас бармақ» 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t3.ftcdn.net/jpg/00/43/35/52/500_F_43355207_DtvI4Id9qtphe45Zkhe2A3lvZDr57Pa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446" y="3876630"/>
            <a:ext cx="3538754" cy="209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580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28003" y="853575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0040" y="187395"/>
            <a:ext cx="970788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тапсырма.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Төл сөзді төлеу сөзге, төлеу сөзді төл сөзге айналдырып жазыңыз.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1-топқа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Мына жол сіздің ауылға, мына жол біздің ауылға апарады, - деді Санжар қалжыңдап.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Біз бүгін егін алқаптарының жайы туралы сөйлесеміз, - деді ауыл әкімі.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–Бұл қыз менің қарындасым ,-деді Кенжетай, Асқардың сұрағысы келгенін біліп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2-топқа  Асан әкесінің көп жылдардан бері Жарасбайдың жылқысын бағатынын айтты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Хакім қазір өзінің мына жақта шаруасы болып соған баруға асығып отырғанын салмақты түрмен айтты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Марлан қонақтарына орын ұсынып, Мұратқа кешегі үндеудің қалғаны болса, тез көбейтіп жіберуді тапсырды.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Мәтінді түрлендіреді.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Төл сөзді құрайды.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Төлеу </a:t>
            </a:r>
            <a:r>
              <a:rPr lang="kk-KZ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сөзді құрайды.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lanetanovosti.com/_nw/159/32322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53" y="182880"/>
            <a:ext cx="6946287" cy="4450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169920" y="4750864"/>
            <a:ext cx="53010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Сергіту сәті: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Релаксация «Ғарыш әлеміне саяхат»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6053" y="397237"/>
            <a:ext cx="120159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6.Тапсырма. Ойлан, жұптас, бөліс әдісі.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Мәтінді мұқият оқып, Жер мен Айдың ұқсастықтары мен айырмашылықтарын табыңыз.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Негізгі ой мен қосымша ойды анықтаңыз.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21280" y="1422399"/>
          <a:ext cx="5230813" cy="1705611"/>
        </p:xfrm>
        <a:graphic>
          <a:graphicData uri="http://schemas.openxmlformats.org/drawingml/2006/table">
            <a:tbl>
              <a:tblPr/>
              <a:tblGrid>
                <a:gridCol w="1743139"/>
                <a:gridCol w="1743837"/>
                <a:gridCol w="1743837"/>
              </a:tblGrid>
              <a:tr h="54356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0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Жердің </a:t>
                      </a:r>
                      <a:r>
                        <a:rPr lang="kk-KZ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қасиеті</a:t>
                      </a:r>
                      <a:endParaRPr lang="ru-R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0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Ұқсастығы </a:t>
                      </a:r>
                      <a:endParaRPr lang="ru-R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0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Айдың </a:t>
                      </a:r>
                      <a:r>
                        <a:rPr lang="kk-KZ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қасиеті</a:t>
                      </a:r>
                      <a:endParaRPr lang="ru-R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" y="3283063"/>
            <a:ext cx="574035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мәтінді түсініп оқиды;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жер мен айдың қасиеттерін салыстырады;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мәтіндегі негізгі және қосымша ойды ажыратады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im0-tub-kz.yandex.net/i?id=9c95858a627fa24eaf0f5146875f35db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3788" y="4306238"/>
            <a:ext cx="4187571" cy="1622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740565" y="28545"/>
            <a:ext cx="2710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ҚБ: «Смайлик»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әдісі.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44090" y="3763933"/>
            <a:ext cx="2710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ҚБ: «Смайлик» </a:t>
            </a:r>
            <a:r>
              <a:rPr lang="kk-KZ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әдісі.</a:t>
            </a:r>
            <a:r>
              <a:rPr lang="kk-KZ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kk-KZ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1639</TotalTime>
  <Words>317</Words>
  <Application>Microsoft Office PowerPoint</Application>
  <PresentationFormat>Произвольный</PresentationFormat>
  <Paragraphs>102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Главное мероприятие</vt:lpstr>
      <vt:lpstr>Слайд 1</vt:lpstr>
      <vt:lpstr>Слайд 2</vt:lpstr>
      <vt:lpstr>Слайд 3</vt:lpstr>
      <vt:lpstr>  Сабақ  мақсаты: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GIzm</dc:creator>
  <cp:lastModifiedBy>Акжол</cp:lastModifiedBy>
  <cp:revision>135</cp:revision>
  <dcterms:created xsi:type="dcterms:W3CDTF">2014-10-26T21:00:47Z</dcterms:created>
  <dcterms:modified xsi:type="dcterms:W3CDTF">2018-04-19T19:10:14Z</dcterms:modified>
</cp:coreProperties>
</file>