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62" r:id="rId5"/>
    <p:sldId id="261" r:id="rId6"/>
    <p:sldId id="257" r:id="rId7"/>
    <p:sldId id="258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75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214422"/>
            <a:ext cx="71438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Сайыс   сабақ 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Абай-дара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тұлға»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09" y="207911"/>
            <a:ext cx="2546179" cy="254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58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0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Ұлы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ақынның өнегелі өмірімен таныстыру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шығармаларына шолу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өлеңдерін, қара сөздерін мәнерлеп айтқызу.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 өнерінің қыр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сырымен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таныстыру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 сөйлеуге, өз бетімен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іздене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білуге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шығармашылықпен жұмыс істеуге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көмектесу.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Шәкірттерді туған жерге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сүйіспеншілікке, Отан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тыныштығын қорғауға, адамгершілікке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табиғат әсемдігін түсінуге, қасиетті нәрселерді қадір тұтуға тәрбиелеу.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0"/>
            <a:ext cx="771530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Психологиялық ахуал туғызу.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"Жүректен жүрекке"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тренингі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 бір-біріне жақсы тілектер айтып, сәттілік тілейді.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«Қыс» тобы және «Күз» тобы бойынша 2 топқа бөлінеді.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Интерактивті  тақтадан Видео тамашалаймыз.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785926"/>
            <a:ext cx="392909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0"/>
            <a:ext cx="728667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1-кезең «Поэзия сәті» әдісі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тақтада өлең жолдарынан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үзінді берілді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 топтан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 ақынның ұнаған өлеңнің жалғасын табады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Қансонарда бүркітші шығады аңға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Тастан түлкі табылар аңдығанға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Өлең сөздің патшасы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 сарасы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Қиыннан қиыстырар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Желсіз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түнде жарық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Сәулесі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дірілдеп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Ақырын жүріп, анық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Еңбегін кетпес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далаға....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Жасыл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шөп бәйшешек жоқ бұрынғыдай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күлмес, жүгірмес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шулай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0"/>
            <a:ext cx="807249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Иә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«Жоқ» ойыны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3- кезең: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   сайысымызыдың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«Абайдың қара сөздерін» жатқа айту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 кезеңі.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Келесі сайыстың шарты бойынша әр білім алушы өздері жатқа білетін қара сөздерін мүдірмей оқудан сайысады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2976" y="0"/>
            <a:ext cx="621510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–кезең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«Тест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сұрақтар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Абай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 жылы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1855, Ә) 1963, Б)1845;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 жерде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Семей, Ә)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Б)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Торғай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Әкесінің 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Ырғызбай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Ә)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Өскенбай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Құнанбай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Абай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 рудан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Жігітек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Ә)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Бөкенші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Тобықты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Анасының, әжесінің аттары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Әйгерім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Ә)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Ұлжан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0"/>
            <a:ext cx="700092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–кезең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“Зымыран  сұрақтар...” әдісі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«Күз» және «Қыс» бейнесінің суретін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салу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.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Комплименттер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бұрқасыны».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2976" y="0"/>
            <a:ext cx="621510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3071834" cy="2501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43380"/>
            <a:ext cx="292895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071546"/>
            <a:ext cx="2778823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000504"/>
            <a:ext cx="271517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8794" y="42860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Сыныптан  тыс  сабақ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45\Desktop\2019-2020 оқу жылы\фон для презентаций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500174"/>
            <a:ext cx="8072494" cy="257176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22806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Назарларыңызға  рақмет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325</Words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15</cp:revision>
  <dcterms:created xsi:type="dcterms:W3CDTF">2020-02-14T15:28:28Z</dcterms:created>
  <dcterms:modified xsi:type="dcterms:W3CDTF">2020-02-27T11:49:52Z</dcterms:modified>
</cp:coreProperties>
</file>