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5" r:id="rId5"/>
    <p:sldId id="275" r:id="rId6"/>
    <p:sldId id="266" r:id="rId7"/>
    <p:sldId id="289" r:id="rId8"/>
    <p:sldId id="285" r:id="rId9"/>
    <p:sldId id="287" r:id="rId10"/>
    <p:sldId id="276" r:id="rId11"/>
    <p:sldId id="277" r:id="rId12"/>
    <p:sldId id="281" r:id="rId13"/>
    <p:sldId id="28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404" autoAdjust="0"/>
  </p:normalViewPr>
  <p:slideViewPr>
    <p:cSldViewPr>
      <p:cViewPr varScale="1">
        <p:scale>
          <a:sx n="73" d="100"/>
          <a:sy n="73" d="100"/>
        </p:scale>
        <p:origin x="-19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00DD-DE77-4E93-A268-F08CC2F89A3C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AE75-B76F-47B4-8209-3AFEA380A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7" descr="http://propowerpoint.ru/wp-content/uploads/2013/02/ShkolDoskaSlide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75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720080"/>
          </a:xfrm>
        </p:spPr>
        <p:txBody>
          <a:bodyPr>
            <a:normAutofit fontScale="90000"/>
          </a:bodyPr>
          <a:lstStyle/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«Логикалық тапсырмалар» </a:t>
            </a:r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алаңы</a:t>
            </a:r>
            <a:b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5-сыныптар)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123728" y="1988840"/>
            <a:ext cx="3312368" cy="720080"/>
          </a:xfrm>
        </p:spPr>
        <p:txBody>
          <a:bodyPr>
            <a:noAutofit/>
          </a:bodyPr>
          <a:lstStyle/>
          <a:p>
            <a:pPr algn="ctr"/>
            <a:endParaRPr lang="kk-KZ" sz="48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8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8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8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sz="36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691680" y="2708920"/>
            <a:ext cx="6624736" cy="17281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Оқушылардың логикалық </a:t>
            </a:r>
            <a:r>
              <a:rPr lang="kk-KZ" sz="3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ойлау дағдыларын </a:t>
            </a:r>
            <a:r>
              <a:rPr lang="kk-KZ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endParaRPr 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3563888" y="3861048"/>
            <a:ext cx="3178696" cy="576064"/>
          </a:xfrm>
        </p:spPr>
        <p:txBody>
          <a:bodyPr>
            <a:noAutofit/>
          </a:bodyPr>
          <a:lstStyle/>
          <a:p>
            <a:pPr algn="ctr"/>
            <a:r>
              <a:rPr lang="kk-KZ" sz="36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Жоспары:</a:t>
            </a:r>
            <a:endParaRPr lang="ru-RU" sz="3600" b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1835696" y="4581128"/>
            <a:ext cx="6635080" cy="1617042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1-тапсырма. </a:t>
            </a:r>
            <a:r>
              <a:rPr lang="kk-KZ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Ойлан, тап!	</a:t>
            </a: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kk-KZ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Жылдам есепте.	</a:t>
            </a: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3-тапсырма. </a:t>
            </a:r>
            <a:r>
              <a:rPr lang="kk-KZ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Белгісіз санды анықта.</a:t>
            </a: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4-тапсырма. </a:t>
            </a:r>
            <a:r>
              <a:rPr lang="kk-KZ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Белгісіз </a:t>
            </a:r>
            <a:r>
              <a:rPr lang="kk-KZ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фигураны анықта</a:t>
            </a:r>
            <a:r>
              <a:rPr lang="kk-KZ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1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>
              <a:buNone/>
            </a:pP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5-тапсырма. </a:t>
            </a:r>
            <a:r>
              <a:rPr lang="kk-KZ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Логикалық есеп.</a:t>
            </a:r>
            <a:r>
              <a:rPr lang="kk-KZ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5 - тапсырма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35" y="1148010"/>
            <a:ext cx="8523730" cy="335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8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</a:p>
          <a:p>
            <a:endParaRPr lang="kk-KZ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жаста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2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7" descr="http://propowerpoint.ru/wp-content/uploads/2013/02/ShkolDoskaSlide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75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7"/>
          <p:cNvSpPr txBox="1">
            <a:spLocks/>
          </p:cNvSpPr>
          <p:nvPr/>
        </p:nvSpPr>
        <p:spPr>
          <a:xfrm>
            <a:off x="1847630" y="1792951"/>
            <a:ext cx="6635080" cy="16170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Arial" pitchFamily="34" charset="0"/>
              <a:buNone/>
            </a:pPr>
            <a:r>
              <a:rPr lang="kk-KZ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7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43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7" descr="http://propowerpoint.ru/wp-content/uploads/2013/02/ShkolDoskaSlide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75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7"/>
          <p:cNvSpPr txBox="1">
            <a:spLocks/>
          </p:cNvSpPr>
          <p:nvPr/>
        </p:nvSpPr>
        <p:spPr>
          <a:xfrm>
            <a:off x="1847630" y="1792951"/>
            <a:ext cx="6635080" cy="161704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buFont typeface="Arial" pitchFamily="34" charset="0"/>
              <a:buNone/>
            </a:pPr>
            <a:r>
              <a:rPr lang="kk-KZ" sz="6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7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875" y="0"/>
            <a:ext cx="9540875" cy="691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1 - тапсырма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3268960"/>
          </a:xfrm>
        </p:spPr>
        <p:txBody>
          <a:bodyPr>
            <a:normAutofit fontScale="85000" lnSpcReduction="20000"/>
          </a:bodyPr>
          <a:lstStyle/>
          <a:p>
            <a:r>
              <a:rPr lang="kk-KZ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Қасқыр қойды 6 сағатта жейді, ал одан жолбарыс екі есе, арыстан үш есе тез жейді. Үшеуі бірге қойды қанша сағатта жейтінін анықтаңыз</a:t>
            </a:r>
            <a:endPara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1,2 сағ</a:t>
            </a:r>
            <a:endPara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 сағ</a:t>
            </a:r>
            <a:endPara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1,3 сағ</a:t>
            </a:r>
            <a:endPara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1,5 сағ</a:t>
            </a:r>
            <a:endPara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1 сағ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875" y="0"/>
            <a:ext cx="9540875" cy="691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3356992"/>
            <a:ext cx="288032" cy="12396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423681"/>
            <a:ext cx="6779096" cy="2553147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1 сағат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Сөзжұмбақ  шешу</a:t>
            </a:r>
            <a:r>
              <a:rPr lang="ru-RU" sz="5400" dirty="0" smtClean="0">
                <a:solidFill>
                  <a:schemeClr val="accent2"/>
                </a:solidFill>
              </a:rPr>
              <a:t/>
            </a:r>
            <a:br>
              <a:rPr lang="ru-RU" sz="5400" dirty="0" smtClean="0">
                <a:solidFill>
                  <a:schemeClr val="accent2"/>
                </a:solidFill>
              </a:rPr>
            </a:b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тапсырма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7209923" cy="348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 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4134" r="77965" b="12933"/>
          <a:stretch/>
        </p:blipFill>
        <p:spPr bwMode="auto">
          <a:xfrm>
            <a:off x="1475656" y="2060848"/>
            <a:ext cx="253942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64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240" y="188640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3 - тапсырма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58"/>
          <a:stretch/>
        </p:blipFill>
        <p:spPr bwMode="auto">
          <a:xfrm>
            <a:off x="3491880" y="1015726"/>
            <a:ext cx="3853342" cy="224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41" t="4611" r="9327" b="17898"/>
          <a:stretch/>
        </p:blipFill>
        <p:spPr bwMode="auto">
          <a:xfrm>
            <a:off x="3491880" y="3257722"/>
            <a:ext cx="3853342" cy="2785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240" y="188640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85" r="87565" b="23532"/>
          <a:stretch/>
        </p:blipFill>
        <p:spPr bwMode="auto">
          <a:xfrm>
            <a:off x="2051720" y="1340768"/>
            <a:ext cx="4393842" cy="1605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2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7" descr="http://propowerpoint.ru/wp-content/uploads/2013/02/ShkolDoskaSlide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75" y="0"/>
            <a:ext cx="91275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331640" y="274638"/>
            <a:ext cx="735516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тапсырма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63" y="1286242"/>
            <a:ext cx="6216153" cy="3557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6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7" descr="http://propowerpoint.ru/wp-content/uploads/2013/02/ShkolDoskaSlideMin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75" y="0"/>
            <a:ext cx="91275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331640" y="274638"/>
            <a:ext cx="735516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0280" r="75852" b="53110"/>
          <a:stretch/>
        </p:blipFill>
        <p:spPr bwMode="auto">
          <a:xfrm>
            <a:off x="2100263" y="2363372"/>
            <a:ext cx="2341401" cy="92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95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323232"/>
      </a:dk1>
      <a:lt1>
        <a:sysClr val="window" lastClr="EBEBEB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372</TotalTime>
  <Words>97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«Логикалық тапсырмалар» алаңы (5-сыныптар)</vt:lpstr>
      <vt:lpstr>1 - тапсырма</vt:lpstr>
      <vt:lpstr>Жауабы:</vt:lpstr>
      <vt:lpstr> Сөзжұмбақ  шешу </vt:lpstr>
      <vt:lpstr>Презентация PowerPoint</vt:lpstr>
      <vt:lpstr>3 - тапсырма</vt:lpstr>
      <vt:lpstr>Жауабы: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777</cp:lastModifiedBy>
  <cp:revision>36</cp:revision>
  <dcterms:created xsi:type="dcterms:W3CDTF">2014-11-26T19:41:33Z</dcterms:created>
  <dcterms:modified xsi:type="dcterms:W3CDTF">2018-10-05T17:39:18Z</dcterms:modified>
</cp:coreProperties>
</file>