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57" r:id="rId5"/>
    <p:sldId id="265" r:id="rId6"/>
    <p:sldId id="260" r:id="rId7"/>
    <p:sldId id="262" r:id="rId8"/>
    <p:sldId id="261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07" autoAdjust="0"/>
  </p:normalViewPr>
  <p:slideViewPr>
    <p:cSldViewPr>
      <p:cViewPr varScale="1">
        <p:scale>
          <a:sx n="78" d="100"/>
          <a:sy n="78" d="100"/>
        </p:scale>
        <p:origin x="-11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8885F3C-1F12-4DD5-9603-2CC989B037C6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AD3BBEA-F121-4A05-91CA-6FF1AF9558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885F3C-1F12-4DD5-9603-2CC989B037C6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3BBEA-F121-4A05-91CA-6FF1AF9558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8885F3C-1F12-4DD5-9603-2CC989B037C6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AD3BBEA-F121-4A05-91CA-6FF1AF9558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885F3C-1F12-4DD5-9603-2CC989B037C6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3BBEA-F121-4A05-91CA-6FF1AF9558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8885F3C-1F12-4DD5-9603-2CC989B037C6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AD3BBEA-F121-4A05-91CA-6FF1AF9558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885F3C-1F12-4DD5-9603-2CC989B037C6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3BBEA-F121-4A05-91CA-6FF1AF9558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885F3C-1F12-4DD5-9603-2CC989B037C6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3BBEA-F121-4A05-91CA-6FF1AF9558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885F3C-1F12-4DD5-9603-2CC989B037C6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3BBEA-F121-4A05-91CA-6FF1AF9558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8885F3C-1F12-4DD5-9603-2CC989B037C6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3BBEA-F121-4A05-91CA-6FF1AF9558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885F3C-1F12-4DD5-9603-2CC989B037C6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3BBEA-F121-4A05-91CA-6FF1AF9558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885F3C-1F12-4DD5-9603-2CC989B037C6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3BBEA-F121-4A05-91CA-6FF1AF9558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8885F3C-1F12-4DD5-9603-2CC989B037C6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AD3BBEA-F121-4A05-91CA-6FF1AF9558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43306" y="214290"/>
            <a:ext cx="3985450" cy="637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Білім мен тәлім</a:t>
            </a: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Парақтап ашқанда,</a:t>
            </a: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Беттерінен мәлім.</a:t>
            </a: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Бұл не? </a:t>
            </a:r>
          </a:p>
          <a:p>
            <a:endParaRPr lang="kk-KZ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Ілулі тұр кең алаң,</a:t>
            </a: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Керегімді мен одан</a:t>
            </a: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Жазып алам көшіріп, </a:t>
            </a: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Сүртем сосын өшіріп.</a:t>
            </a:r>
          </a:p>
          <a:p>
            <a:endParaRPr lang="kk-KZ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Жұқа тақтай бөлшегі-</a:t>
            </a: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Ұзындықтың өлшемі.</a:t>
            </a:r>
          </a:p>
          <a:p>
            <a:endParaRPr lang="kk-KZ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Сыныпқа кірсең алдыңда,</a:t>
            </a: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Қаздай тізіліп тұрады.</a:t>
            </a: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Дәптер, қалам бәрі де,</a:t>
            </a: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Осы затқа сияды.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562487"/>
            <a:ext cx="2424099" cy="42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P\Documents\фон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28660" y="-337075"/>
            <a:ext cx="9572660" cy="71950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54087" y="1143546"/>
            <a:ext cx="690419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Кәне, кәне тұрайық,</a:t>
            </a:r>
          </a:p>
          <a:p>
            <a:r>
              <a:rPr lang="kk-KZ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Үлкен шеңбер құрайық.</a:t>
            </a:r>
          </a:p>
          <a:p>
            <a:r>
              <a:rPr lang="kk-KZ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Тұрсақ енді шеңберге,</a:t>
            </a:r>
          </a:p>
          <a:p>
            <a:r>
              <a:rPr lang="kk-KZ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Алақанды ұрайық.</a:t>
            </a:r>
          </a:p>
          <a:p>
            <a:r>
              <a:rPr lang="kk-KZ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Бишілерше бұралып, </a:t>
            </a:r>
          </a:p>
          <a:p>
            <a:r>
              <a:rPr lang="kk-KZ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Дөңгелене  тұрайық.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k-KZ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І топ: </a:t>
            </a:r>
            <a:r>
              <a:rPr lang="kk-KZ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Бір аптада неше күн бар? Осы апта күніне байланысты қандай өлең білесіңдер? </a:t>
            </a:r>
            <a:endParaRPr lang="kk-KZ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ІІ топ:</a:t>
            </a:r>
            <a:r>
              <a:rPr lang="kk-KZ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“Біздің сынып” тірек сөздер арқылы мәтін құру</a:t>
            </a:r>
            <a:endParaRPr lang="kk-KZ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ІІІ топ: Мектеп мүліктерін таңдап ілу</a:t>
            </a:r>
          </a:p>
          <a:p>
            <a:pPr>
              <a:buNone/>
            </a:pPr>
            <a:r>
              <a:rPr lang="kk-KZ" sz="3200" b="1" dirty="0" smtClean="0">
                <a:ln w="10541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3200" b="1" dirty="0" smtClean="0">
                <a:ln w="10541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kk-KZ" sz="3200" b="1" dirty="0" smtClean="0">
                <a:ln w="10541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топ: Жұмбақты шешіп, постер қорғау</a:t>
            </a:r>
          </a:p>
          <a:p>
            <a:pPr>
              <a:buNone/>
            </a:pPr>
            <a:r>
              <a:rPr lang="kk-KZ" sz="3200" b="1" dirty="0" smtClean="0">
                <a:ln w="10541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		Үстінде есігі,</a:t>
            </a:r>
          </a:p>
          <a:p>
            <a:pPr>
              <a:buNone/>
            </a:pPr>
            <a:r>
              <a:rPr lang="kk-KZ" sz="3200" b="1" dirty="0" smtClean="0">
                <a:ln w="10541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		Өзі орындық әрі үстел.</a:t>
            </a:r>
          </a:p>
          <a:p>
            <a:pPr>
              <a:buNone/>
            </a:pPr>
            <a:r>
              <a:rPr lang="kk-KZ" sz="3200" b="1" dirty="0" smtClean="0">
                <a:ln w="10541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		Оқушылар бесігі</a:t>
            </a:r>
          </a:p>
          <a:p>
            <a:pPr>
              <a:buNone/>
            </a:pPr>
            <a:r>
              <a:rPr lang="kk-KZ" sz="3200" b="1" dirty="0" smtClean="0">
                <a:ln w="10541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		Бұл не?</a:t>
            </a:r>
            <a:endParaRPr lang="ru-RU" b="1" dirty="0">
              <a:ln w="10541" cmpd="sng">
                <a:solidFill>
                  <a:srgbClr val="006600"/>
                </a:solidFill>
                <a:prstDash val="solid"/>
              </a:ln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4413256"/>
            <a:ext cx="2521689" cy="244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перфолента 4"/>
          <p:cNvSpPr/>
          <p:nvPr/>
        </p:nvSpPr>
        <p:spPr>
          <a:xfrm>
            <a:off x="285720" y="571480"/>
            <a:ext cx="7715304" cy="600079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kk-KZ" sz="54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Ашық сабақ</a:t>
            </a:r>
          </a:p>
          <a:p>
            <a:pPr algn="ctr">
              <a:buNone/>
            </a:pPr>
            <a:endParaRPr lang="kk-KZ" sz="4400" b="1" i="1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44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Тақырыбы: Сапар мен парта</a:t>
            </a:r>
          </a:p>
          <a:p>
            <a:pPr>
              <a:buNone/>
            </a:pPr>
            <a:r>
              <a:rPr lang="kk-KZ" sz="44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(Мысал)</a:t>
            </a:r>
            <a:endParaRPr lang="ru-RU" sz="4400" b="1" i="1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ильный пятиугольник 1"/>
          <p:cNvSpPr/>
          <p:nvPr/>
        </p:nvSpPr>
        <p:spPr>
          <a:xfrm>
            <a:off x="71438" y="500042"/>
            <a:ext cx="8001024" cy="5929354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800" b="1" i="1" dirty="0" smtClean="0">
                <a:latin typeface="Times New Roman" pitchFamily="18" charset="0"/>
                <a:cs typeface="Times New Roman" pitchFamily="18" charset="0"/>
              </a:rPr>
              <a:t>2.1.5.1. Өз ойы мен сезімін тірек сөздерді пайдалана отырып жеткізу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14290"/>
            <a:ext cx="7239000" cy="5884256"/>
          </a:xfrm>
        </p:spPr>
        <p:txBody>
          <a:bodyPr/>
          <a:lstStyle/>
          <a:p>
            <a:pPr>
              <a:buNone/>
            </a:pPr>
            <a:r>
              <a:rPr lang="kk-KZ" sz="6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Адырбек Сопыбеков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7" name="Picture 3" descr="C:\Users\HP\Documents\сопыбеков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12080"/>
            <a:ext cx="6929486" cy="5060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00034" y="357166"/>
            <a:ext cx="7286676" cy="1714512"/>
          </a:xfrm>
          <a:prstGeom prst="round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800" b="1" i="1" dirty="0" smtClean="0">
                <a:latin typeface="Times New Roman" pitchFamily="18" charset="0"/>
                <a:cs typeface="Times New Roman" pitchFamily="18" charset="0"/>
              </a:rPr>
              <a:t>Адырбек Сопыбеков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06" y="2786058"/>
            <a:ext cx="2500330" cy="264320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1937жылы Қызылорда облысында туған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28906" y="3929066"/>
            <a:ext cx="2628912" cy="27860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i="1" dirty="0" smtClean="0">
                <a:latin typeface="Times New Roman" pitchFamily="18" charset="0"/>
                <a:cs typeface="Times New Roman" pitchFamily="18" charset="0"/>
              </a:rPr>
              <a:t>Ақын 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0694" y="2786058"/>
            <a:ext cx="2571768" cy="25717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“Айға сапар”, “Айналайын”, т.б. кітаптары бар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3786182" y="2071678"/>
            <a:ext cx="428628" cy="178595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1071538" y="2071678"/>
            <a:ext cx="428628" cy="642942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6572264" y="2071678"/>
            <a:ext cx="428628" cy="642942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7686700" cy="61436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Мысал дегеніміз не?</a:t>
            </a:r>
          </a:p>
          <a:p>
            <a:pPr>
              <a:buNone/>
            </a:pPr>
            <a:endParaRPr lang="kk-KZ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Мысал дегеніміз – эпостық шығармалардың ішіндегі ең қысқа түрі. Әрқашан сатиралық сипатта болады. Көбіне аң, хайуанат, жәндік туралы жазылады. Сол арқылы адам бойындағы мін, әлеуметтік ортадағы кемшілік мазаққа айналдырылып, сықақпен сыналады.</a:t>
            </a:r>
          </a:p>
          <a:p>
            <a:pPr>
              <a:buNone/>
            </a:pPr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HP\Documents\фон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929198"/>
            <a:ext cx="3702072" cy="21828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200</TotalTime>
  <Words>206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HP</cp:lastModifiedBy>
  <cp:revision>21</cp:revision>
  <dcterms:created xsi:type="dcterms:W3CDTF">2017-11-21T09:25:44Z</dcterms:created>
  <dcterms:modified xsi:type="dcterms:W3CDTF">2018-02-27T06:32:51Z</dcterms:modified>
</cp:coreProperties>
</file>