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8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6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2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0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5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6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0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7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A607-3FAE-4B5D-9886-91CCA03FDFD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618B-4874-4427-B752-58CBF939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98132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Жаңылтпашты 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жаңылмай айтуға </a:t>
            </a:r>
            <a:b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жаттық.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5591"/>
            <a:ext cx="10515600" cy="19813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Жабайы маралдар бар,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Араларында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жаралы маралдар бар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Еліктер керіктерге еліктеді ме ?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Керіктер еліктерге  еліктемес.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275" y="4818522"/>
            <a:ext cx="1975275" cy="1981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734105"/>
            <a:ext cx="8135943" cy="11487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00" y="396002"/>
            <a:ext cx="1076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Әдебиеттік оқу</a:t>
            </a:r>
            <a:br>
              <a:rPr lang="kk-KZ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kk-KZ" sz="48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84 сабақ Сүп-сүйкімді лағым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49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002060"/>
                </a:solidFill>
              </a:rPr>
              <a:t>2. Мәтінді түсініп оқы. Еліктің лағы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13" y="1969109"/>
            <a:ext cx="3383573" cy="4267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2640" y="2251542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Қалдыбаев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Мамытбек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Мамытбек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Қалдыбаев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1939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Төлеби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«Совет»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ұжымшарына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қарасты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Қызылжалау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Шымкент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қаласындағы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училищені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педагогика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институтының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филология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факултетін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Жамбыл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Қордай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ауданында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806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97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372" y="314236"/>
            <a:ext cx="5436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 ???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626" y="90419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Ауа-райы қандай еді?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Жолмен келе жатқан кім?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Ол неге мылтықты қолға алды?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Неге ызаланды?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Түймебай елікті неге атпады?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74" y="328974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7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676" y="0"/>
            <a:ext cx="1232767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160" y="1012954"/>
            <a:ext cx="9469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Мәтінге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сүйеніп,аңшының неге ызаланғанын,неге көңілденгенін табыңдар 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Мәтіннен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аңшының сыртқы бейнесі сипатталған тұсын тауып оқыңдар ?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Мәтіндегі  мағынасы түсініксіз сөздерді табыңдар?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818"/>
            <a:ext cx="12191999" cy="6657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2988" y="689811"/>
            <a:ext cx="87725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Суретке зер сал.</a:t>
            </a:r>
          </a:p>
          <a:p>
            <a:pPr lvl="0"/>
            <a:endParaRPr lang="kk-KZ" sz="4000" b="1" i="1" dirty="0" smtClean="0">
              <a:solidFill>
                <a:srgbClr val="FF0000"/>
              </a:solidFill>
              <a:latin typeface="KZ Cooper" pitchFamily="2" charset="0"/>
              <a:cs typeface="Times New Roman" pitchFamily="18" charset="0"/>
            </a:endParaRP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-Суретте не бейнеленген?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-Бойы қандай? Көзі қандай? Өзі ше?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-Суретке қарап, өлең құрастырып көр.</a:t>
            </a:r>
          </a:p>
          <a:p>
            <a:pPr lvl="0"/>
            <a:endParaRPr lang="kk-KZ" sz="2800" b="1" i="1" dirty="0">
              <a:solidFill>
                <a:srgbClr val="FF0000"/>
              </a:solidFill>
              <a:latin typeface="KZ Cooper" pitchFamily="2" charset="0"/>
              <a:cs typeface="Times New Roman" pitchFamily="18" charset="0"/>
            </a:endParaRP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.........лағым,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.......... </a:t>
            </a:r>
            <a:r>
              <a:rPr lang="kk-KZ" sz="2800" b="1" i="1" dirty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б</a:t>
            </a:r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ұлағың.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Су іше ғой , қанекей,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........... </a:t>
            </a:r>
            <a:r>
              <a:rPr lang="kk-KZ" sz="2800" b="1" i="1" dirty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т</a:t>
            </a:r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ұрамын.</a:t>
            </a:r>
          </a:p>
          <a:p>
            <a:pPr lvl="0"/>
            <a:r>
              <a:rPr lang="kk-KZ" sz="2800" b="1" i="1" dirty="0" smtClean="0">
                <a:solidFill>
                  <a:srgbClr val="FF0000"/>
                </a:solidFill>
                <a:latin typeface="KZ Cooper" pitchFamily="2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KZ Cooper" pitchFamily="2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45" y="3290182"/>
            <a:ext cx="520033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8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179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KZ Cooper</vt:lpstr>
      <vt:lpstr>Times New Roman</vt:lpstr>
      <vt:lpstr>Тема Office</vt:lpstr>
      <vt:lpstr> 1. Жаңылтпашты жаңылмай айтуға                            жаттық.</vt:lpstr>
      <vt:lpstr>2. Мәтінді түсініп оқы. Еліктің лағы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сынып Әдебиеттік оқу 84 сабақ Сүп-сүйкімді лағым</dc:title>
  <dc:creator>Пользователь</dc:creator>
  <cp:lastModifiedBy>Пользователь</cp:lastModifiedBy>
  <cp:revision>7</cp:revision>
  <dcterms:created xsi:type="dcterms:W3CDTF">2020-03-26T17:31:47Z</dcterms:created>
  <dcterms:modified xsi:type="dcterms:W3CDTF">2020-05-12T03:12:12Z</dcterms:modified>
</cp:coreProperties>
</file>