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60" r:id="rId6"/>
    <p:sldId id="267" r:id="rId7"/>
    <p:sldId id="268" r:id="rId8"/>
    <p:sldId id="261" r:id="rId9"/>
    <p:sldId id="270" r:id="rId10"/>
    <p:sldId id="269" r:id="rId11"/>
    <p:sldId id="262" r:id="rId12"/>
    <p:sldId id="263" r:id="rId13"/>
    <p:sldId id="271" r:id="rId14"/>
    <p:sldId id="272" r:id="rId15"/>
    <p:sldId id="264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5.jpeg"/><Relationship Id="rId7" Type="http://schemas.openxmlformats.org/officeDocument/2006/relationships/image" Target="../media/image34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jpe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amka-8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57356" y="2000240"/>
            <a:ext cx="5214974" cy="2714644"/>
          </a:xfrm>
        </p:spPr>
        <p:txBody>
          <a:bodyPr>
            <a:normAutofit/>
          </a:bodyPr>
          <a:lstStyle/>
          <a:p>
            <a:r>
              <a:rPr lang="en-US" sz="13000" b="1" dirty="0" smtClean="0">
                <a:solidFill>
                  <a:srgbClr val="FF0000"/>
                </a:solidFill>
                <a:latin typeface="Monotype Corsiva" pitchFamily="66" charset="0"/>
              </a:rPr>
              <a:t>Polyglot</a:t>
            </a:r>
            <a:endParaRPr lang="ru-RU" sz="13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f6046460d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2285992"/>
            <a:ext cx="38576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Who is the first?</a:t>
            </a:r>
            <a:r>
              <a:rPr lang="kk-KZ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kk-KZ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Кім  бірінші?</a:t>
            </a:r>
            <a:endParaRPr lang="ru-RU" sz="4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mka-22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6" name="Прямоугольник 5"/>
          <p:cNvSpPr/>
          <p:nvPr/>
        </p:nvSpPr>
        <p:spPr>
          <a:xfrm>
            <a:off x="857224" y="571480"/>
            <a:ext cx="142876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Aa</a:t>
            </a:r>
            <a:endParaRPr lang="en-US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357298"/>
            <a:ext cx="157163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Cc</a:t>
            </a:r>
            <a:endParaRPr lang="en-US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2000240"/>
            <a:ext cx="135732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Dd</a:t>
            </a:r>
            <a:endParaRPr lang="en-US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2714620"/>
            <a:ext cx="121444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Ff</a:t>
            </a:r>
            <a:endParaRPr lang="en-US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3357562"/>
            <a:ext cx="1500198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Bb</a:t>
            </a:r>
            <a:endParaRPr lang="en-US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3929066"/>
            <a:ext cx="157163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endParaRPr lang="en-US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4572008"/>
            <a:ext cx="142876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Hh</a:t>
            </a:r>
            <a:endParaRPr lang="en-US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5214950"/>
            <a:ext cx="157163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Zz</a:t>
            </a:r>
            <a:endParaRPr lang="en-US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G:\картинки\ap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571612"/>
            <a:ext cx="1166809" cy="1180144"/>
          </a:xfrm>
          <a:prstGeom prst="rect">
            <a:avLst/>
          </a:prstGeom>
          <a:noFill/>
        </p:spPr>
      </p:pic>
      <p:pic>
        <p:nvPicPr>
          <p:cNvPr id="8195" name="Picture 3" descr="G:\картинки\114240651_cat_342943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571480"/>
            <a:ext cx="1450813" cy="1285884"/>
          </a:xfrm>
          <a:prstGeom prst="rect">
            <a:avLst/>
          </a:prstGeom>
          <a:noFill/>
        </p:spPr>
      </p:pic>
      <p:pic>
        <p:nvPicPr>
          <p:cNvPr id="8196" name="Picture 4" descr="G:\картинки\house-clipart-cute-house-clipart-f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571480"/>
            <a:ext cx="1428759" cy="1928825"/>
          </a:xfrm>
          <a:prstGeom prst="rect">
            <a:avLst/>
          </a:prstGeom>
          <a:noFill/>
        </p:spPr>
      </p:pic>
      <p:pic>
        <p:nvPicPr>
          <p:cNvPr id="8197" name="Picture 5" descr="G:\картинки\nature-33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4572008"/>
            <a:ext cx="1163419" cy="1714512"/>
          </a:xfrm>
          <a:prstGeom prst="rect">
            <a:avLst/>
          </a:prstGeom>
          <a:noFill/>
        </p:spPr>
      </p:pic>
      <p:pic>
        <p:nvPicPr>
          <p:cNvPr id="8198" name="Picture 6" descr="G:\картинки\lyagushka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3643314"/>
            <a:ext cx="1438275" cy="1438275"/>
          </a:xfrm>
          <a:prstGeom prst="rect">
            <a:avLst/>
          </a:prstGeom>
          <a:noFill/>
        </p:spPr>
      </p:pic>
      <p:pic>
        <p:nvPicPr>
          <p:cNvPr id="8199" name="Picture 7" descr="G:\картинки\bed-clipart-wood-bed-green-blanket-illustration-cartoon-wooden-children-boys-girls-pillows-58114017.jpg"/>
          <p:cNvPicPr>
            <a:picLocks noChangeAspect="1" noChangeArrowheads="1"/>
          </p:cNvPicPr>
          <p:nvPr/>
        </p:nvPicPr>
        <p:blipFill>
          <a:blip r:embed="rId8" cstate="print"/>
          <a:srcRect b="11136"/>
          <a:stretch>
            <a:fillRect/>
          </a:stretch>
        </p:blipFill>
        <p:spPr bwMode="auto">
          <a:xfrm>
            <a:off x="4357686" y="2928934"/>
            <a:ext cx="1682238" cy="1317622"/>
          </a:xfrm>
          <a:prstGeom prst="rect">
            <a:avLst/>
          </a:prstGeom>
          <a:noFill/>
        </p:spPr>
      </p:pic>
      <p:pic>
        <p:nvPicPr>
          <p:cNvPr id="8200" name="Picture 8" descr="G:\картинки\cute-zebra-clipart-free-clip-art-images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12" y="2928934"/>
            <a:ext cx="1676400" cy="1530350"/>
          </a:xfrm>
          <a:prstGeom prst="rect">
            <a:avLst/>
          </a:prstGeom>
          <a:noFill/>
        </p:spPr>
      </p:pic>
      <p:cxnSp>
        <p:nvCxnSpPr>
          <p:cNvPr id="20" name="Прямая со стрелкой 19"/>
          <p:cNvCxnSpPr>
            <a:stCxn id="6" idx="3"/>
          </p:cNvCxnSpPr>
          <p:nvPr/>
        </p:nvCxnSpPr>
        <p:spPr>
          <a:xfrm>
            <a:off x="2285984" y="892951"/>
            <a:ext cx="2071702" cy="1250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285984" y="1142984"/>
            <a:ext cx="500066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7" idx="3"/>
          </p:cNvCxnSpPr>
          <p:nvPr/>
        </p:nvCxnSpPr>
        <p:spPr>
          <a:xfrm>
            <a:off x="2214546" y="2321711"/>
            <a:ext cx="2571768" cy="24646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143108" y="3071810"/>
            <a:ext cx="92869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2143108" y="3214686"/>
            <a:ext cx="257176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285984" y="4357694"/>
            <a:ext cx="2357454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2214546" y="1928802"/>
            <a:ext cx="4143404" cy="3000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2143108" y="3929066"/>
            <a:ext cx="4857784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e4077937a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3" name="Прямоугольник 2"/>
          <p:cNvSpPr/>
          <p:nvPr/>
        </p:nvSpPr>
        <p:spPr>
          <a:xfrm>
            <a:off x="1142976" y="2285992"/>
            <a:ext cx="70009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colour is it?</a:t>
            </a:r>
            <a:endParaRPr lang="ru-RU" sz="6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ramka-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94"/>
            <a:ext cx="9144000" cy="686159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86050" y="928670"/>
            <a:ext cx="3500462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frog green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G:\картинки\lyagushk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642918"/>
            <a:ext cx="1438275" cy="1438275"/>
          </a:xfrm>
          <a:prstGeom prst="rect">
            <a:avLst/>
          </a:prstGeom>
          <a:noFill/>
        </p:spPr>
      </p:pic>
      <p:pic>
        <p:nvPicPr>
          <p:cNvPr id="9219" name="Picture 3" descr="G:\картинки\r_p_de3cbe32aa9aded8be4110be28d826d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642918"/>
            <a:ext cx="2071702" cy="150019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857488" y="2285992"/>
            <a:ext cx="3500462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book red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G:\картинки\blue-book-h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2143116"/>
            <a:ext cx="1928826" cy="1285884"/>
          </a:xfrm>
          <a:prstGeom prst="rect">
            <a:avLst/>
          </a:prstGeom>
          <a:noFill/>
        </p:spPr>
      </p:pic>
      <p:pic>
        <p:nvPicPr>
          <p:cNvPr id="9222" name="Picture 6" descr="G:\картинки\book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2214554"/>
            <a:ext cx="2143140" cy="142876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786050" y="3786190"/>
            <a:ext cx="3500462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pen blue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3" name="Picture 7" descr="G:\картинки\pen-clip-art-68aFA8-clip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3357562"/>
            <a:ext cx="1828549" cy="1571636"/>
          </a:xfrm>
          <a:prstGeom prst="rect">
            <a:avLst/>
          </a:prstGeom>
          <a:noFill/>
        </p:spPr>
      </p:pic>
      <p:pic>
        <p:nvPicPr>
          <p:cNvPr id="9224" name="Picture 8" descr="G:\картинки\Pen-Green-icon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3500438"/>
            <a:ext cx="1219200" cy="121920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857488" y="4929198"/>
            <a:ext cx="3500462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pencil yellow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5" name="Picture 9" descr="G:\картинки\w256h2561339195709Edit256x256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28794" y="4714884"/>
            <a:ext cx="1147762" cy="1147762"/>
          </a:xfrm>
          <a:prstGeom prst="rect">
            <a:avLst/>
          </a:prstGeom>
          <a:noFill/>
        </p:spPr>
      </p:pic>
      <p:pic>
        <p:nvPicPr>
          <p:cNvPr id="9226" name="Picture 10" descr="G:\картинки\285086_2254_draft_larg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5074" y="4929198"/>
            <a:ext cx="2008163" cy="968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mka-5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0393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350046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book blue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071678"/>
            <a:ext cx="3500462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apple red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G:\картинки\marqueur_marker_1162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5143512"/>
            <a:ext cx="1357322" cy="1383752"/>
          </a:xfrm>
          <a:prstGeom prst="rect">
            <a:avLst/>
          </a:prstGeom>
          <a:noFill/>
        </p:spPr>
      </p:pic>
      <p:pic>
        <p:nvPicPr>
          <p:cNvPr id="11269" name="Picture 5" descr="G:\картинки\21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2928934"/>
            <a:ext cx="1928826" cy="1571636"/>
          </a:xfrm>
          <a:prstGeom prst="rect">
            <a:avLst/>
          </a:prstGeom>
          <a:noFill/>
        </p:spPr>
      </p:pic>
      <p:pic>
        <p:nvPicPr>
          <p:cNvPr id="11270" name="Picture 6" descr="G:\картинки\Umbrella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2928934"/>
            <a:ext cx="1571636" cy="1428760"/>
          </a:xfrm>
          <a:prstGeom prst="rect">
            <a:avLst/>
          </a:prstGeom>
          <a:noFill/>
        </p:spPr>
      </p:pic>
      <p:pic>
        <p:nvPicPr>
          <p:cNvPr id="11271" name="Picture 7" descr="G:\картинки\kite-coloring-pag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4786322"/>
            <a:ext cx="1817585" cy="1817585"/>
          </a:xfrm>
          <a:prstGeom prst="rect">
            <a:avLst/>
          </a:prstGeom>
          <a:noFill/>
        </p:spPr>
      </p:pic>
      <p:pic>
        <p:nvPicPr>
          <p:cNvPr id="11272" name="Picture 8" descr="G:\картинки\657-pen-desig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84" y="785794"/>
            <a:ext cx="1424287" cy="1428760"/>
          </a:xfrm>
          <a:prstGeom prst="rect">
            <a:avLst/>
          </a:prstGeom>
          <a:noFill/>
        </p:spPr>
      </p:pic>
      <p:pic>
        <p:nvPicPr>
          <p:cNvPr id="11273" name="Picture 9" descr="G:\картинки\pi5ob47yT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85852" y="857232"/>
            <a:ext cx="1500198" cy="14890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Прямоугольник 12"/>
          <p:cNvSpPr/>
          <p:nvPr/>
        </p:nvSpPr>
        <p:spPr>
          <a:xfrm>
            <a:off x="285720" y="4500570"/>
            <a:ext cx="350046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pen green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29190" y="0"/>
            <a:ext cx="350046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pencil yellow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29124" y="2214554"/>
            <a:ext cx="42148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umbrella  purple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14678" y="4000504"/>
            <a:ext cx="350046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kite blue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mka-1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4" name="Прямоугольник 3"/>
          <p:cNvSpPr/>
          <p:nvPr/>
        </p:nvSpPr>
        <p:spPr>
          <a:xfrm>
            <a:off x="928662" y="4000504"/>
            <a:ext cx="2214578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Mummy</a:t>
            </a:r>
            <a:endParaRPr lang="ru-RU" sz="4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G:\картинки\depositphotos_11524552-My-family.jpg"/>
          <p:cNvPicPr>
            <a:picLocks noChangeAspect="1" noChangeArrowheads="1"/>
          </p:cNvPicPr>
          <p:nvPr/>
        </p:nvPicPr>
        <p:blipFill>
          <a:blip r:embed="rId3"/>
          <a:srcRect l="6863" t="11765" r="4902"/>
          <a:stretch>
            <a:fillRect/>
          </a:stretch>
        </p:blipFill>
        <p:spPr bwMode="auto">
          <a:xfrm>
            <a:off x="2357422" y="928670"/>
            <a:ext cx="4286280" cy="24288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43240" y="4143380"/>
            <a:ext cx="1928826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Sister </a:t>
            </a:r>
            <a:endParaRPr lang="ru-RU" sz="4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4857760"/>
            <a:ext cx="1928826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Daddy </a:t>
            </a: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57884" y="3643314"/>
            <a:ext cx="1928826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Brother 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2000232" y="3071810"/>
            <a:ext cx="1785950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929058" y="3214686"/>
            <a:ext cx="2000264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V="1">
            <a:off x="4357686" y="3929066"/>
            <a:ext cx="192882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>
            <a:off x="3214678" y="3000372"/>
            <a:ext cx="3571900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413545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85918" y="1500174"/>
            <a:ext cx="6000792" cy="264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Thank you for attention!</a:t>
            </a:r>
            <a:endParaRPr lang="ru-RU" sz="6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11668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6a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214554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Who is the fastest? </a:t>
            </a:r>
            <a:endParaRPr lang="kk-KZ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Кім жүйрік?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mka-4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2143108" y="4000504"/>
            <a:ext cx="5214974" cy="11430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kk-K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лма,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яблоко,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apple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картинки\ap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142984"/>
            <a:ext cx="2571768" cy="26011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mka-24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8" name="Прямоугольник 7"/>
          <p:cNvSpPr/>
          <p:nvPr/>
        </p:nvSpPr>
        <p:spPr>
          <a:xfrm>
            <a:off x="3000364" y="3143248"/>
            <a:ext cx="5286412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3429000"/>
            <a:ext cx="6500858" cy="12144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апельсин,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апельсин</a:t>
            </a:r>
            <a:r>
              <a:rPr lang="kk-K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orange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G:\картинки\depositphotos_11490799-stock-photo-oranges-fru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571479"/>
            <a:ext cx="3500462" cy="262145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mka-17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43776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4" name="Прямоугольник 3"/>
          <p:cNvSpPr/>
          <p:nvPr/>
        </p:nvSpPr>
        <p:spPr>
          <a:xfrm>
            <a:off x="3071802" y="4714884"/>
            <a:ext cx="4572032" cy="10001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Үй, дом,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house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G:\картинки\house-clipart-cute-house-clipart-fr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928670"/>
            <a:ext cx="3083076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285852" y="1785926"/>
            <a:ext cx="45005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Рисунок 7" descr="ramka-4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1" name="Прямоугольник 10"/>
          <p:cNvSpPr/>
          <p:nvPr/>
        </p:nvSpPr>
        <p:spPr>
          <a:xfrm>
            <a:off x="2214546" y="3929066"/>
            <a:ext cx="6643734" cy="144655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</a:t>
            </a:r>
            <a:r>
              <a:rPr lang="ru-RU" sz="44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олшатыр, </a:t>
            </a:r>
            <a:r>
              <a:rPr lang="ru-RU" sz="44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зонтик, </a:t>
            </a:r>
            <a:r>
              <a:rPr lang="en-US" sz="44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umbrella</a:t>
            </a:r>
            <a:r>
              <a:rPr lang="ru-RU" sz="44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kk-KZ" sz="4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картинки\img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785794"/>
            <a:ext cx="3071834" cy="27240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mka-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3" name="Прямоугольник 2"/>
          <p:cNvSpPr/>
          <p:nvPr/>
        </p:nvSpPr>
        <p:spPr>
          <a:xfrm>
            <a:off x="1428728" y="1428736"/>
            <a:ext cx="6000792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4000504"/>
            <a:ext cx="4286280" cy="1428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ит, собака,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dog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G:\картинки\nature-33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285860"/>
            <a:ext cx="2428892" cy="27622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mka-13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4" name="Прямоугольник 3"/>
          <p:cNvSpPr/>
          <p:nvPr/>
        </p:nvSpPr>
        <p:spPr>
          <a:xfrm>
            <a:off x="3857620" y="3143248"/>
            <a:ext cx="4500594" cy="20717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қалам,</a:t>
            </a:r>
            <a:endParaRPr lang="en-US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ручка, </a:t>
            </a:r>
            <a:endParaRPr lang="en-US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pen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714356"/>
            <a:ext cx="49292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G:\картинки\pen-clip-art-68aFA8-clipar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785794"/>
            <a:ext cx="2214578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mka-1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 descr="G:\картинки\114240651_cat_342943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642918"/>
            <a:ext cx="3794124" cy="25273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43306" y="3714752"/>
            <a:ext cx="4500594" cy="20717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мысық,</a:t>
            </a:r>
            <a:endParaRPr lang="en-US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кошка, </a:t>
            </a:r>
            <a:endParaRPr lang="en-US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109</Words>
  <PresentationFormat>Экран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Polyglot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ZH A N I</dc:creator>
  <cp:lastModifiedBy>OK</cp:lastModifiedBy>
  <cp:revision>46</cp:revision>
  <dcterms:created xsi:type="dcterms:W3CDTF">2012-09-10T09:13:40Z</dcterms:created>
  <dcterms:modified xsi:type="dcterms:W3CDTF">2017-11-23T16:05:10Z</dcterms:modified>
</cp:coreProperties>
</file>