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90" r:id="rId4"/>
    <p:sldId id="278" r:id="rId5"/>
    <p:sldId id="279" r:id="rId6"/>
    <p:sldId id="280" r:id="rId7"/>
    <p:sldId id="260" r:id="rId8"/>
    <p:sldId id="281" r:id="rId9"/>
    <p:sldId id="283" r:id="rId10"/>
    <p:sldId id="282" r:id="rId11"/>
    <p:sldId id="284" r:id="rId12"/>
    <p:sldId id="286" r:id="rId13"/>
    <p:sldId id="262" r:id="rId14"/>
    <p:sldId id="265" r:id="rId15"/>
    <p:sldId id="272" r:id="rId16"/>
    <p:sldId id="291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amka-6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2214554"/>
            <a:ext cx="8143932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23</a:t>
            </a:r>
            <a:r>
              <a:rPr lang="en-US" sz="6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of  January</a:t>
            </a:r>
          </a:p>
          <a:p>
            <a:pPr algn="ctr"/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Class work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РТИНЫ\анимация1\ramka-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627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60" t="48135" r="64554" b="36350"/>
          <a:stretch/>
        </p:blipFill>
        <p:spPr>
          <a:xfrm>
            <a:off x="857224" y="642918"/>
            <a:ext cx="3857652" cy="2726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447" t="46850" r="47089" b="36934"/>
          <a:stretch/>
        </p:blipFill>
        <p:spPr>
          <a:xfrm>
            <a:off x="4643438" y="3071810"/>
            <a:ext cx="3784504" cy="29778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2066" y="928670"/>
            <a:ext cx="3295672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Yes, it is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929066"/>
            <a:ext cx="328614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No, it isn’t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75363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АРТИНЫ\анимация1\ramka-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681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8" t="66800" r="9250" b="10100"/>
          <a:stretch/>
        </p:blipFill>
        <p:spPr>
          <a:xfrm>
            <a:off x="1357290" y="1000108"/>
            <a:ext cx="6429420" cy="48577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3824987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КАРТИНЫ\анимация1\ramka-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159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93" t="14300" r="3428" b="34251"/>
          <a:stretch/>
        </p:blipFill>
        <p:spPr>
          <a:xfrm>
            <a:off x="428596" y="642918"/>
            <a:ext cx="8286808" cy="507209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857752" y="5286388"/>
            <a:ext cx="1928826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15140" y="1785926"/>
            <a:ext cx="2081226" cy="7239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81194" y="3429000"/>
            <a:ext cx="1928826" cy="7239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81590" y="3643314"/>
            <a:ext cx="1928826" cy="652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857356" y="5072074"/>
            <a:ext cx="2081226" cy="652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34948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a-22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714348" y="714356"/>
            <a:ext cx="7858180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61" t="72050" r="7795" b="10101"/>
          <a:stretch/>
        </p:blipFill>
        <p:spPr>
          <a:xfrm>
            <a:off x="591515" y="548680"/>
            <a:ext cx="7960969" cy="3528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3284984"/>
            <a:ext cx="555544" cy="358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284984"/>
            <a:ext cx="608647" cy="42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3284984"/>
            <a:ext cx="738320" cy="42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a-17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27" t="72050" r="3428" b="13250"/>
          <a:stretch/>
        </p:blipFill>
        <p:spPr>
          <a:xfrm>
            <a:off x="1223628" y="908720"/>
            <a:ext cx="6696744" cy="504056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800352" y="4661520"/>
            <a:ext cx="576064" cy="778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71934" y="4661520"/>
            <a:ext cx="72447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12590" y="4961684"/>
            <a:ext cx="907681" cy="843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118898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00104"/>
          </a:xfrm>
          <a:prstGeom prst="rect">
            <a:avLst/>
          </a:prstGeom>
        </p:spPr>
      </p:pic>
      <p:pic>
        <p:nvPicPr>
          <p:cNvPr id="3" name="Рисунок 2" descr="95118898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7896"/>
            <a:ext cx="9144000" cy="800104"/>
          </a:xfrm>
          <a:prstGeom prst="rect">
            <a:avLst/>
          </a:prstGeom>
        </p:spPr>
      </p:pic>
      <p:pic>
        <p:nvPicPr>
          <p:cNvPr id="4" name="Рисунок 3" descr="9136988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1071546"/>
            <a:ext cx="3929058" cy="3974250"/>
          </a:xfrm>
          <a:prstGeom prst="rect">
            <a:avLst/>
          </a:prstGeom>
        </p:spPr>
      </p:pic>
      <p:pic>
        <p:nvPicPr>
          <p:cNvPr id="5" name="Рисунок 4" descr="9136988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3446"/>
            <a:ext cx="1166817" cy="1381131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  <a:tileRect/>
          </a:gradFill>
          <a:ln>
            <a:noFill/>
          </a:ln>
        </p:spPr>
      </p:pic>
      <p:pic>
        <p:nvPicPr>
          <p:cNvPr id="6" name="Рисунок 5" descr="9136988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183" y="785794"/>
            <a:ext cx="1166817" cy="1381131"/>
          </a:xfrm>
          <a:prstGeom prst="rect">
            <a:avLst/>
          </a:prstGeom>
        </p:spPr>
      </p:pic>
      <p:pic>
        <p:nvPicPr>
          <p:cNvPr id="7" name="Рисунок 6" descr="9136988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183" y="4643446"/>
            <a:ext cx="1166817" cy="1381131"/>
          </a:xfrm>
          <a:prstGeom prst="rect">
            <a:avLst/>
          </a:prstGeom>
        </p:spPr>
      </p:pic>
      <p:pic>
        <p:nvPicPr>
          <p:cNvPr id="9" name="Рисунок 8" descr="9136988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5794"/>
            <a:ext cx="1166817" cy="1381131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  <a:tileRect/>
          </a:gradFill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a-24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64" t="13250" r="9768" b="52100"/>
          <a:stretch/>
        </p:blipFill>
        <p:spPr>
          <a:xfrm>
            <a:off x="857224" y="1504376"/>
            <a:ext cx="7143800" cy="37820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57356" y="642918"/>
            <a:ext cx="535785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  <a:endParaRPr lang="ru-RU" sz="72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6203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a-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</p:pic>
      <p:sp>
        <p:nvSpPr>
          <p:cNvPr id="4" name="Прямоугольник 3"/>
          <p:cNvSpPr/>
          <p:nvPr/>
        </p:nvSpPr>
        <p:spPr>
          <a:xfrm>
            <a:off x="500034" y="1500174"/>
            <a:ext cx="7858180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lesson is over!</a:t>
            </a:r>
          </a:p>
          <a:p>
            <a:pPr algn="ctr"/>
            <a:r>
              <a:rPr lang="en-US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bye children!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d901241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" name="Прямоугольник 2"/>
          <p:cNvSpPr/>
          <p:nvPr/>
        </p:nvSpPr>
        <p:spPr>
          <a:xfrm rot="20897636">
            <a:off x="1867362" y="1939366"/>
            <a:ext cx="4995471" cy="1873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ln w="381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Toys</a:t>
            </a:r>
            <a:endParaRPr lang="ru-RU" sz="13800" b="1" dirty="0">
              <a:ln w="38100">
                <a:solidFill>
                  <a:srgbClr val="7030A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5877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1992"/>
          </a:xfrm>
          <a:prstGeom prst="rect">
            <a:avLst/>
          </a:prstGeom>
        </p:spPr>
      </p:pic>
      <p:pic>
        <p:nvPicPr>
          <p:cNvPr id="3" name="Рисунок 2" descr="1355877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6008"/>
            <a:ext cx="9144000" cy="661992"/>
          </a:xfrm>
          <a:prstGeom prst="rect">
            <a:avLst/>
          </a:prstGeom>
        </p:spPr>
      </p:pic>
      <p:pic>
        <p:nvPicPr>
          <p:cNvPr id="4" name="Рисунок 3" descr="4876385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1480"/>
            <a:ext cx="785785" cy="1430613"/>
          </a:xfrm>
          <a:prstGeom prst="rect">
            <a:avLst/>
          </a:prstGeom>
        </p:spPr>
      </p:pic>
      <p:pic>
        <p:nvPicPr>
          <p:cNvPr id="5" name="Рисунок 4" descr="4876385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3446"/>
            <a:ext cx="785785" cy="1430613"/>
          </a:xfrm>
          <a:prstGeom prst="rect">
            <a:avLst/>
          </a:prstGeom>
        </p:spPr>
      </p:pic>
      <p:pic>
        <p:nvPicPr>
          <p:cNvPr id="6" name="Рисунок 5" descr="4876385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5" y="642918"/>
            <a:ext cx="785785" cy="1430613"/>
          </a:xfrm>
          <a:prstGeom prst="rect">
            <a:avLst/>
          </a:prstGeom>
        </p:spPr>
      </p:pic>
      <p:pic>
        <p:nvPicPr>
          <p:cNvPr id="7" name="Рисунок 6" descr="4876385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5" y="4714884"/>
            <a:ext cx="785785" cy="14306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60" t="15350" r="13616" b="15581"/>
          <a:stretch/>
        </p:blipFill>
        <p:spPr>
          <a:xfrm>
            <a:off x="785785" y="714356"/>
            <a:ext cx="7572429" cy="5359702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шық сабақ\14984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9008" cy="34290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71934" y="464322"/>
            <a:ext cx="4172474" cy="892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a car?</a:t>
            </a:r>
            <a:endParaRPr lang="ru-RU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928802"/>
            <a:ext cx="364333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kk-K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isn’t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ашық сабақ\42065134_9768858_thumbn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43248"/>
            <a:ext cx="381000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3643314"/>
            <a:ext cx="364333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a car?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000636"/>
            <a:ext cx="364333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kk-KZ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шық сабақ\412029545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76432" cy="31605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6644" y="3580514"/>
            <a:ext cx="390978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a ball?</a:t>
            </a:r>
            <a:endParaRPr lang="ru-RU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86322"/>
            <a:ext cx="365290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it isn’t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428736"/>
            <a:ext cx="364333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332656"/>
            <a:ext cx="428742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a doll?</a:t>
            </a:r>
            <a:endParaRPr lang="ru-RU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D:\ашық сабақ\imgpreview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211" y="3551501"/>
            <a:ext cx="4833962" cy="3219467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шық сабақ\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36293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3878220"/>
            <a:ext cx="3808721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a ball?</a:t>
            </a:r>
            <a:endParaRPr lang="ru-RU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929198"/>
            <a:ext cx="364333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 it is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357298"/>
            <a:ext cx="364333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80170"/>
            <a:ext cx="41044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a plane?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ашық сабақ\shutterstock_401677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2644" y="3120244"/>
            <a:ext cx="4249612" cy="36179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amka-2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1462"/>
            <a:ext cx="9143999" cy="68580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71" t="19551" r="47089" b="56300"/>
          <a:stretch/>
        </p:blipFill>
        <p:spPr>
          <a:xfrm>
            <a:off x="611560" y="642919"/>
            <a:ext cx="7704856" cy="5309282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Ы\анимация1\ramka-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911" t="19551" r="9250" b="56300"/>
          <a:stretch/>
        </p:blipFill>
        <p:spPr>
          <a:xfrm>
            <a:off x="1500166" y="1071546"/>
            <a:ext cx="5857916" cy="4070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587757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РТИНЫ\анимация1\ramka-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608" t="46850" r="30092" b="36350"/>
          <a:stretch/>
        </p:blipFill>
        <p:spPr>
          <a:xfrm>
            <a:off x="571472" y="928670"/>
            <a:ext cx="3786214" cy="2643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28" t="46850" r="11557" b="35300"/>
          <a:stretch/>
        </p:blipFill>
        <p:spPr>
          <a:xfrm>
            <a:off x="4643438" y="928670"/>
            <a:ext cx="3857652" cy="25523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57752" y="3857628"/>
            <a:ext cx="30718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Yes, it is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8186" y="4010028"/>
            <a:ext cx="307183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No, it isn’t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50658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89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 A N I</dc:creator>
  <cp:lastModifiedBy>OK</cp:lastModifiedBy>
  <cp:revision>55</cp:revision>
  <dcterms:created xsi:type="dcterms:W3CDTF">2012-09-18T15:57:33Z</dcterms:created>
  <dcterms:modified xsi:type="dcterms:W3CDTF">2015-01-22T15:53:47Z</dcterms:modified>
</cp:coreProperties>
</file>