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</p:sldIdLst>
  <p:sldSz cx="7200900" cy="10298113"/>
  <p:notesSz cx="6888163" cy="10020300"/>
  <p:defaultTextStyle>
    <a:defPPr>
      <a:defRPr lang="ru-RU"/>
    </a:defPPr>
    <a:lvl1pPr marL="0" algn="l" defTabSz="9679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998" algn="l" defTabSz="9679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7998" algn="l" defTabSz="9679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1996" algn="l" defTabSz="9679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5998" algn="l" defTabSz="9679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9993" algn="l" defTabSz="9679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03994" algn="l" defTabSz="9679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7988" algn="l" defTabSz="9679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71990" algn="l" defTabSz="96799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2190" y="30"/>
      </p:cViewPr>
      <p:guideLst>
        <p:guide orient="horz" pos="3244"/>
        <p:guide pos="22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076" y="3199106"/>
            <a:ext cx="6120764" cy="22074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0151" y="5835607"/>
            <a:ext cx="5040631" cy="263173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7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1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5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9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03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7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71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D04F-AD0A-4ED7-BDBD-73D60EA3E589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D503D-60FA-4F19-B65C-49FFAE7E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430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D04F-AD0A-4ED7-BDBD-73D60EA3E589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D503D-60FA-4F19-B65C-49FFAE7E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2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915503" y="550673"/>
            <a:ext cx="1215152" cy="117141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0050" y="550673"/>
            <a:ext cx="3525441" cy="1171410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D04F-AD0A-4ED7-BDBD-73D60EA3E589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D503D-60FA-4F19-B65C-49FFAE7E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54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D04F-AD0A-4ED7-BDBD-73D60EA3E589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D503D-60FA-4F19-B65C-49FFAE7E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40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830" y="6617493"/>
            <a:ext cx="6120764" cy="204532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8830" y="4364791"/>
            <a:ext cx="6120764" cy="225270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839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799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519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9359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4199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9039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879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8719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D04F-AD0A-4ED7-BDBD-73D60EA3E589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D503D-60FA-4F19-B65C-49FFAE7E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408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0050" y="3203868"/>
            <a:ext cx="2370297" cy="9060910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760361" y="3203868"/>
            <a:ext cx="2370297" cy="9060910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D04F-AD0A-4ED7-BDBD-73D60EA3E589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D503D-60FA-4F19-B65C-49FFAE7E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12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55" y="412415"/>
            <a:ext cx="6480810" cy="171635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054" y="2305164"/>
            <a:ext cx="3181649" cy="96068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998" indent="0">
              <a:buNone/>
              <a:defRPr sz="2200" b="1"/>
            </a:lvl2pPr>
            <a:lvl3pPr marL="967998" indent="0">
              <a:buNone/>
              <a:defRPr sz="1900" b="1"/>
            </a:lvl3pPr>
            <a:lvl4pPr marL="1451996" indent="0">
              <a:buNone/>
              <a:defRPr sz="1700" b="1"/>
            </a:lvl4pPr>
            <a:lvl5pPr marL="1935998" indent="0">
              <a:buNone/>
              <a:defRPr sz="1700" b="1"/>
            </a:lvl5pPr>
            <a:lvl6pPr marL="2419993" indent="0">
              <a:buNone/>
              <a:defRPr sz="1700" b="1"/>
            </a:lvl6pPr>
            <a:lvl7pPr marL="2903994" indent="0">
              <a:buNone/>
              <a:defRPr sz="1700" b="1"/>
            </a:lvl7pPr>
            <a:lvl8pPr marL="3387988" indent="0">
              <a:buNone/>
              <a:defRPr sz="1700" b="1"/>
            </a:lvl8pPr>
            <a:lvl9pPr marL="3871990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0054" y="3265844"/>
            <a:ext cx="3181649" cy="593333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657965" y="2305164"/>
            <a:ext cx="3182899" cy="96068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3998" indent="0">
              <a:buNone/>
              <a:defRPr sz="2200" b="1"/>
            </a:lvl2pPr>
            <a:lvl3pPr marL="967998" indent="0">
              <a:buNone/>
              <a:defRPr sz="1900" b="1"/>
            </a:lvl3pPr>
            <a:lvl4pPr marL="1451996" indent="0">
              <a:buNone/>
              <a:defRPr sz="1700" b="1"/>
            </a:lvl4pPr>
            <a:lvl5pPr marL="1935998" indent="0">
              <a:buNone/>
              <a:defRPr sz="1700" b="1"/>
            </a:lvl5pPr>
            <a:lvl6pPr marL="2419993" indent="0">
              <a:buNone/>
              <a:defRPr sz="1700" b="1"/>
            </a:lvl6pPr>
            <a:lvl7pPr marL="2903994" indent="0">
              <a:buNone/>
              <a:defRPr sz="1700" b="1"/>
            </a:lvl7pPr>
            <a:lvl8pPr marL="3387988" indent="0">
              <a:buNone/>
              <a:defRPr sz="1700" b="1"/>
            </a:lvl8pPr>
            <a:lvl9pPr marL="3871990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657965" y="3265844"/>
            <a:ext cx="3182899" cy="593333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D04F-AD0A-4ED7-BDBD-73D60EA3E589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D503D-60FA-4F19-B65C-49FFAE7E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787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D04F-AD0A-4ED7-BDBD-73D60EA3E589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D503D-60FA-4F19-B65C-49FFAE7E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92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D04F-AD0A-4ED7-BDBD-73D60EA3E589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D503D-60FA-4F19-B65C-49FFAE7E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71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51" y="410026"/>
            <a:ext cx="2369048" cy="174495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5367" y="410030"/>
            <a:ext cx="4025503" cy="8789156"/>
          </a:xfrm>
        </p:spPr>
        <p:txBody>
          <a:bodyPr/>
          <a:lstStyle>
            <a:lvl1pPr>
              <a:defRPr sz="33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0051" y="2154984"/>
            <a:ext cx="2369048" cy="7044196"/>
          </a:xfrm>
        </p:spPr>
        <p:txBody>
          <a:bodyPr/>
          <a:lstStyle>
            <a:lvl1pPr marL="0" indent="0">
              <a:buNone/>
              <a:defRPr sz="1400"/>
            </a:lvl1pPr>
            <a:lvl2pPr marL="483998" indent="0">
              <a:buNone/>
              <a:defRPr sz="1300"/>
            </a:lvl2pPr>
            <a:lvl3pPr marL="967998" indent="0">
              <a:buNone/>
              <a:defRPr sz="1000"/>
            </a:lvl3pPr>
            <a:lvl4pPr marL="1451996" indent="0">
              <a:buNone/>
              <a:defRPr sz="900"/>
            </a:lvl4pPr>
            <a:lvl5pPr marL="1935998" indent="0">
              <a:buNone/>
              <a:defRPr sz="900"/>
            </a:lvl5pPr>
            <a:lvl6pPr marL="2419993" indent="0">
              <a:buNone/>
              <a:defRPr sz="900"/>
            </a:lvl6pPr>
            <a:lvl7pPr marL="2903994" indent="0">
              <a:buNone/>
              <a:defRPr sz="900"/>
            </a:lvl7pPr>
            <a:lvl8pPr marL="3387988" indent="0">
              <a:buNone/>
              <a:defRPr sz="900"/>
            </a:lvl8pPr>
            <a:lvl9pPr marL="387199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D04F-AD0A-4ED7-BDBD-73D60EA3E589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D503D-60FA-4F19-B65C-49FFAE7E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170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1430" y="7208693"/>
            <a:ext cx="4320540" cy="85102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11430" y="920156"/>
            <a:ext cx="4320540" cy="6178868"/>
          </a:xfrm>
        </p:spPr>
        <p:txBody>
          <a:bodyPr/>
          <a:lstStyle>
            <a:lvl1pPr marL="0" indent="0">
              <a:buNone/>
              <a:defRPr sz="3300"/>
            </a:lvl1pPr>
            <a:lvl2pPr marL="483998" indent="0">
              <a:buNone/>
              <a:defRPr sz="3000"/>
            </a:lvl2pPr>
            <a:lvl3pPr marL="967998" indent="0">
              <a:buNone/>
              <a:defRPr sz="2500"/>
            </a:lvl3pPr>
            <a:lvl4pPr marL="1451996" indent="0">
              <a:buNone/>
              <a:defRPr sz="2200"/>
            </a:lvl4pPr>
            <a:lvl5pPr marL="1935998" indent="0">
              <a:buNone/>
              <a:defRPr sz="2200"/>
            </a:lvl5pPr>
            <a:lvl6pPr marL="2419993" indent="0">
              <a:buNone/>
              <a:defRPr sz="2200"/>
            </a:lvl6pPr>
            <a:lvl7pPr marL="2903994" indent="0">
              <a:buNone/>
              <a:defRPr sz="2200"/>
            </a:lvl7pPr>
            <a:lvl8pPr marL="3387988" indent="0">
              <a:buNone/>
              <a:defRPr sz="2200"/>
            </a:lvl8pPr>
            <a:lvl9pPr marL="3871990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11430" y="8059712"/>
            <a:ext cx="4320540" cy="1208598"/>
          </a:xfrm>
        </p:spPr>
        <p:txBody>
          <a:bodyPr/>
          <a:lstStyle>
            <a:lvl1pPr marL="0" indent="0">
              <a:buNone/>
              <a:defRPr sz="1400"/>
            </a:lvl1pPr>
            <a:lvl2pPr marL="483998" indent="0">
              <a:buNone/>
              <a:defRPr sz="1300"/>
            </a:lvl2pPr>
            <a:lvl3pPr marL="967998" indent="0">
              <a:buNone/>
              <a:defRPr sz="1000"/>
            </a:lvl3pPr>
            <a:lvl4pPr marL="1451996" indent="0">
              <a:buNone/>
              <a:defRPr sz="900"/>
            </a:lvl4pPr>
            <a:lvl5pPr marL="1935998" indent="0">
              <a:buNone/>
              <a:defRPr sz="900"/>
            </a:lvl5pPr>
            <a:lvl6pPr marL="2419993" indent="0">
              <a:buNone/>
              <a:defRPr sz="900"/>
            </a:lvl6pPr>
            <a:lvl7pPr marL="2903994" indent="0">
              <a:buNone/>
              <a:defRPr sz="900"/>
            </a:lvl7pPr>
            <a:lvl8pPr marL="3387988" indent="0">
              <a:buNone/>
              <a:defRPr sz="900"/>
            </a:lvl8pPr>
            <a:lvl9pPr marL="387199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4D04F-AD0A-4ED7-BDBD-73D60EA3E589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D503D-60FA-4F19-B65C-49FFAE7E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8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55" y="412415"/>
            <a:ext cx="6480810" cy="1716352"/>
          </a:xfrm>
          <a:prstGeom prst="rect">
            <a:avLst/>
          </a:prstGeom>
        </p:spPr>
        <p:txBody>
          <a:bodyPr vert="horz" lIns="96800" tIns="48400" rIns="96800" bIns="4840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055" y="2402911"/>
            <a:ext cx="6480810" cy="6796278"/>
          </a:xfrm>
          <a:prstGeom prst="rect">
            <a:avLst/>
          </a:prstGeom>
        </p:spPr>
        <p:txBody>
          <a:bodyPr vert="horz" lIns="96800" tIns="48400" rIns="96800" bIns="4840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60060" y="9544835"/>
            <a:ext cx="1680211" cy="548279"/>
          </a:xfrm>
          <a:prstGeom prst="rect">
            <a:avLst/>
          </a:prstGeom>
        </p:spPr>
        <p:txBody>
          <a:bodyPr vert="horz" lIns="96800" tIns="48400" rIns="96800" bIns="4840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4D04F-AD0A-4ED7-BDBD-73D60EA3E589}" type="datetimeFigureOut">
              <a:rPr lang="ru-RU" smtClean="0"/>
              <a:t>17.10.2018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60322" y="9544835"/>
            <a:ext cx="2280285" cy="548279"/>
          </a:xfrm>
          <a:prstGeom prst="rect">
            <a:avLst/>
          </a:prstGeom>
        </p:spPr>
        <p:txBody>
          <a:bodyPr vert="horz" lIns="96800" tIns="48400" rIns="96800" bIns="4840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160663" y="9544835"/>
            <a:ext cx="1680211" cy="548279"/>
          </a:xfrm>
          <a:prstGeom prst="rect">
            <a:avLst/>
          </a:prstGeom>
        </p:spPr>
        <p:txBody>
          <a:bodyPr vert="horz" lIns="96800" tIns="48400" rIns="96800" bIns="4840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D503D-60FA-4F19-B65C-49FFAE7E9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7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7998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998" indent="-362998" algn="l" defTabSz="967998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86498" indent="-302499" algn="l" defTabSz="967998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9997" indent="-242000" algn="l" defTabSz="9679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999" indent="-242000" algn="l" defTabSz="967998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996" indent="-242000" algn="l" defTabSz="967998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661993" indent="-242000" algn="l" defTabSz="9679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45992" indent="-242000" algn="l" defTabSz="9679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29991" indent="-242000" algn="l" defTabSz="9679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13990" indent="-242000" algn="l" defTabSz="9679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679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998" algn="l" defTabSz="9679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7998" algn="l" defTabSz="9679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996" algn="l" defTabSz="9679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5998" algn="l" defTabSz="9679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9993" algn="l" defTabSz="9679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3994" algn="l" defTabSz="9679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7988" algn="l" defTabSz="9679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990" algn="l" defTabSz="96799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3" y="4830"/>
            <a:ext cx="7199313" cy="1029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2862" y="3636888"/>
            <a:ext cx="6624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ru-RU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ой-</a:t>
            </a:r>
            <a:r>
              <a:rPr lang="ru-RU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өрісін</a:t>
            </a: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дамытуға</a:t>
            </a: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дидактикалық</a:t>
            </a:r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</a:t>
            </a:r>
            <a:endParaRPr lang="ru-RU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6314" y="5941144"/>
            <a:ext cx="39604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Дайындаған:Орынбаева А.Қ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08" y="7360955"/>
            <a:ext cx="5976664" cy="124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Image result for ÑÐ¼Ð½ÑÐµ Ð´ÐµÑÐµÐ¹ Ð¿Ð½Ð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133" y="1620664"/>
            <a:ext cx="439248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p.userapi.com/c844723/v844723172/580f8/qKmdRgaqsQ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88"/>
          <a:stretch/>
        </p:blipFill>
        <p:spPr bwMode="auto">
          <a:xfrm>
            <a:off x="144066" y="69235"/>
            <a:ext cx="7056834" cy="270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pp.userapi.com/c844723/v844723172/58100/m5FHyvVlgv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96" t="948" r="11896" b="-948"/>
          <a:stretch/>
        </p:blipFill>
        <p:spPr bwMode="auto">
          <a:xfrm>
            <a:off x="-792038" y="2772792"/>
            <a:ext cx="7776914" cy="36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pp.userapi.com/c844723/v844723172/580f0/oiVumRceHLc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78"/>
          <a:stretch/>
        </p:blipFill>
        <p:spPr bwMode="auto">
          <a:xfrm>
            <a:off x="144066" y="6449217"/>
            <a:ext cx="6840810" cy="378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533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ÐÑÐ¾ÑÐ¸ÑÐ°Ð¹ Ð¿Ð¾ Ð¿ÐµÑÐ²ÑÐ¼ Ð±ÑÐºÐ²Ð°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200901" cy="514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137055"/>
            <a:ext cx="7200901" cy="516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993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59" y="1"/>
            <a:ext cx="7224659" cy="500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5041"/>
            <a:ext cx="7200900" cy="529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392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un9-6.userapi.com/c635103/v635103671/215c2/ASQFjSlLf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92" y="8469"/>
            <a:ext cx="7212392" cy="1028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771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un9-2.userapi.com/c635103/v635103671/215d2/uufekMZUS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200900" cy="1029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939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Ð½Ð°Ð¹Ð´Ð¸ Ð¿Ð¾Ð»Ð¾Ð²Ð¸Ð½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8" y="-15557"/>
            <a:ext cx="7185171" cy="502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Ð½Ð°Ð¹Ð´Ð¸ Ð¿Ð¾Ð»Ð¾Ð²Ð¸Ð½ÐºÐ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" b="8610"/>
          <a:stretch/>
        </p:blipFill>
        <p:spPr bwMode="auto">
          <a:xfrm>
            <a:off x="-2781" y="5034125"/>
            <a:ext cx="7203681" cy="526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213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p.userapi.com/c845323/v845323013/10f4cc/yzNOBXECB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971"/>
            <a:ext cx="7200900" cy="488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pp.userapi.com/c845323/v845323013/10f4c5/C5M-osjs4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8" y="4861024"/>
            <a:ext cx="7175952" cy="543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234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p.userapi.com/c845323/v845323013/10f4b0/rNfwnrtfMf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00"/>
            <a:ext cx="7200900" cy="535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pp.userapi.com/c845323/v845323013/10f4b7/9DJlbW4Gi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5080"/>
            <a:ext cx="7200900" cy="492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087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pp.userapi.com/c824600/v824600272/1169aa/1otRXXqU50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" t="7843" r="9223" b="7190"/>
          <a:stretch/>
        </p:blipFill>
        <p:spPr bwMode="auto">
          <a:xfrm>
            <a:off x="0" y="-6267"/>
            <a:ext cx="7200900" cy="501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pp.userapi.com/c824600/v824600272/1169dd/rWjPscJF82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0" t="10540" r="3682" b="4753"/>
          <a:stretch/>
        </p:blipFill>
        <p:spPr bwMode="auto">
          <a:xfrm>
            <a:off x="144066" y="4717006"/>
            <a:ext cx="7056834" cy="558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3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0" y="0"/>
            <a:ext cx="7184590" cy="514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5039"/>
            <a:ext cx="7200900" cy="529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77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Ð·Ð°Ð¿Ð»Ð°ÑÐºÐ¸ Ð´Ð»Ñ Ð´ÐµÑÐµ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495"/>
            <a:ext cx="7200900" cy="1018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315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Image result for ÐÐÐÐÐ« ÐÐÐ¯ ÐÐÐÐ«Ð¨ÐÐ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200900" cy="507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50" y="5077047"/>
            <a:ext cx="7229450" cy="522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575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pp.userapi.com/c851028/v851028418/1ba14/MImlPfapk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200900" cy="1029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180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pp.userapi.com/c851028/v851028418/1ba1c/a4VL7aeeVj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200900" cy="1029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79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ÑÑÐ¾ Ð»Ð¸Ñ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0" y="-14106"/>
            <a:ext cx="7174210" cy="501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4" y="5005039"/>
            <a:ext cx="7188365" cy="529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121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 result for ÑÑÐ¾ Ð»Ð¸Ñ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46"/>
            <a:ext cx="7200900" cy="5234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Image result for ÑÑÐ¾ Ð»Ð¸Ñ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1064"/>
            <a:ext cx="7200900" cy="507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831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 result for ÑÐ°ÑÐºÑÐ°ÑÐºÐ° Ð¼Ð°ÑÐµÐ¼Ð°ÑÐ¸ÐºÐ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9" y="-22091"/>
            <a:ext cx="7206149" cy="553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5197"/>
            <a:ext cx="7200900" cy="479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119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ÑÐ°ÑÐºÑÐ°ÑÐºÐ° Ð¼Ð°ÑÐµÐ¼Ð°ÑÐ¸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2" y="8759"/>
            <a:ext cx="7176823" cy="506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48" y="5077047"/>
            <a:ext cx="6836678" cy="522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239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2" y="22115"/>
            <a:ext cx="7174428" cy="1047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44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Ð·Ð°Ð¿Ð»Ð°ÑÐºÐ¸ Ð´Ð»Ñ Ð´ÐµÑÐµ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2" y="0"/>
            <a:ext cx="7204842" cy="1018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978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0900" cy="522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Ð·Ð°Ð¿Ð»Ð°ÑÐºÐ¸ Ð´Ð»Ñ Ð´ÐµÑÐµÐ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" t="5134" r="3660"/>
          <a:stretch/>
        </p:blipFill>
        <p:spPr bwMode="auto">
          <a:xfrm>
            <a:off x="86285" y="5221063"/>
            <a:ext cx="7114615" cy="50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922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Ð·Ð°Ð¿Ð»Ð°ÑÐºÐ¸ Ð´Ð»Ñ Ð´ÐµÑÐµ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00"/>
            <a:ext cx="7200900" cy="489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Ð·Ð°Ð¿Ð»Ð°ÑÐºÐ¸ Ð´Ð»Ñ Ð´ÐµÑÐµÐ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" y="4933032"/>
            <a:ext cx="7194172" cy="536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267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p.userapi.com/c845522/v845522523/1f0ec/ASuKavQef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" y="252512"/>
            <a:ext cx="330085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p.userapi.com/c845522/v845522523/1f0f3/nXjUhoqqYV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433" y="252512"/>
            <a:ext cx="3744467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pp.userapi.com/c845522/v845522523/1f108/0j8Gx3Lj9A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2" y="5002619"/>
            <a:ext cx="3300859" cy="529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pp.userapi.com/c845522/v845522523/1f117/9WfryMlhmZ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432" y="5002618"/>
            <a:ext cx="3744467" cy="529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799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p.userapi.com/c844723/v844723172/580c8/HJm0issYL7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0900" cy="471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pp.userapi.com/c844723/v844723172/580d0/6le3YVMrus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89327"/>
            <a:ext cx="7200900" cy="560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631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p.userapi.com/c844723/v844723172/580d8/r_Y3OiFvY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0" y="11662"/>
            <a:ext cx="7173920" cy="484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pp.userapi.com/c844723/v844723172/580e0/ZRVvc7TIg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9" y="4861023"/>
            <a:ext cx="7143991" cy="543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5912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9</Words>
  <Application>Microsoft Office PowerPoint</Application>
  <PresentationFormat>Произвольный</PresentationFormat>
  <Paragraphs>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</dc:creator>
  <cp:lastModifiedBy>Microsoft</cp:lastModifiedBy>
  <cp:revision>53</cp:revision>
  <cp:lastPrinted>2018-09-06T05:57:53Z</cp:lastPrinted>
  <dcterms:created xsi:type="dcterms:W3CDTF">2018-08-09T15:28:31Z</dcterms:created>
  <dcterms:modified xsi:type="dcterms:W3CDTF">2018-10-17T04:41:25Z</dcterms:modified>
</cp:coreProperties>
</file>