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3" r:id="rId2"/>
    <p:sldId id="257" r:id="rId3"/>
    <p:sldId id="256" r:id="rId4"/>
    <p:sldId id="260" r:id="rId5"/>
    <p:sldId id="262" r:id="rId6"/>
    <p:sldId id="261" r:id="rId7"/>
    <p:sldId id="259" r:id="rId8"/>
    <p:sldId id="258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2" autoAdjust="0"/>
    <p:restoredTop sz="86387" autoAdjust="0"/>
  </p:normalViewPr>
  <p:slideViewPr>
    <p:cSldViewPr>
      <p:cViewPr>
        <p:scale>
          <a:sx n="59" d="100"/>
          <a:sy n="59" d="100"/>
        </p:scale>
        <p:origin x="-118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1FD4DB-D599-4AD1-B5E2-90803921D07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743C90-470B-4B2E-8472-8EEB7340635B}">
      <dgm:prSet phldrT="[Текст]"/>
      <dgm:spPr>
        <a:solidFill>
          <a:srgbClr val="FF0000"/>
        </a:solidFill>
      </dgm:spPr>
      <dgm:t>
        <a:bodyPr/>
        <a:lstStyle/>
        <a:p>
          <a:r>
            <a:rPr lang="kk-KZ" dirty="0" smtClean="0"/>
            <a:t>Натюрморт</a:t>
          </a:r>
          <a:endParaRPr lang="ru-RU" dirty="0"/>
        </a:p>
      </dgm:t>
    </dgm:pt>
    <dgm:pt modelId="{DEEAED31-D40F-4ED1-8BA9-3AE9CE26562D}" type="parTrans" cxnId="{18AC464A-9848-4994-9992-F3462A220CC4}">
      <dgm:prSet/>
      <dgm:spPr/>
      <dgm:t>
        <a:bodyPr/>
        <a:lstStyle/>
        <a:p>
          <a:endParaRPr lang="ru-RU"/>
        </a:p>
      </dgm:t>
    </dgm:pt>
    <dgm:pt modelId="{984CA76D-2B38-4AC6-AF3E-02E2C2142309}" type="sibTrans" cxnId="{18AC464A-9848-4994-9992-F3462A220CC4}">
      <dgm:prSet/>
      <dgm:spPr/>
      <dgm:t>
        <a:bodyPr/>
        <a:lstStyle/>
        <a:p>
          <a:endParaRPr lang="ru-RU"/>
        </a:p>
      </dgm:t>
    </dgm:pt>
    <dgm:pt modelId="{F0C7E97C-F5A3-4446-99E4-6A4EFE7A544E}">
      <dgm:prSet phldrT="[Текст]" phldr="1"/>
      <dgm:spPr/>
      <dgm:t>
        <a:bodyPr/>
        <a:lstStyle/>
        <a:p>
          <a:endParaRPr lang="ru-RU" dirty="0"/>
        </a:p>
      </dgm:t>
    </dgm:pt>
    <dgm:pt modelId="{7CA830D8-3247-4325-B79C-2A6882CF5357}" type="parTrans" cxnId="{7D8C8957-CF09-4562-9373-64294958B40E}">
      <dgm:prSet/>
      <dgm:spPr/>
      <dgm:t>
        <a:bodyPr/>
        <a:lstStyle/>
        <a:p>
          <a:endParaRPr lang="ru-RU"/>
        </a:p>
      </dgm:t>
    </dgm:pt>
    <dgm:pt modelId="{B1FCFB4F-699A-424A-91EB-4C784E561454}" type="sibTrans" cxnId="{7D8C8957-CF09-4562-9373-64294958B40E}">
      <dgm:prSet/>
      <dgm:spPr/>
      <dgm:t>
        <a:bodyPr/>
        <a:lstStyle/>
        <a:p>
          <a:endParaRPr lang="ru-RU"/>
        </a:p>
      </dgm:t>
    </dgm:pt>
    <dgm:pt modelId="{A65F66A3-C66E-4200-B123-99F77705CADB}">
      <dgm:prSet phldrT="[Текст]"/>
      <dgm:spPr>
        <a:solidFill>
          <a:srgbClr val="92D050"/>
        </a:solidFill>
      </dgm:spPr>
      <dgm:t>
        <a:bodyPr/>
        <a:lstStyle/>
        <a:p>
          <a:r>
            <a:rPr lang="kk-KZ" dirty="0" smtClean="0"/>
            <a:t>Жеміс</a:t>
          </a:r>
          <a:endParaRPr lang="ru-RU" dirty="0"/>
        </a:p>
      </dgm:t>
    </dgm:pt>
    <dgm:pt modelId="{50A45EF2-D128-421B-8C11-FBF253BDA3CA}" type="parTrans" cxnId="{EDCF6CA1-F9EB-46C6-8438-54C5E2546FE6}">
      <dgm:prSet/>
      <dgm:spPr/>
      <dgm:t>
        <a:bodyPr/>
        <a:lstStyle/>
        <a:p>
          <a:endParaRPr lang="ru-RU"/>
        </a:p>
      </dgm:t>
    </dgm:pt>
    <dgm:pt modelId="{4B41A845-33E8-43E3-B6D5-F1CED6192954}" type="sibTrans" cxnId="{EDCF6CA1-F9EB-46C6-8438-54C5E2546FE6}">
      <dgm:prSet/>
      <dgm:spPr/>
      <dgm:t>
        <a:bodyPr/>
        <a:lstStyle/>
        <a:p>
          <a:endParaRPr lang="ru-RU"/>
        </a:p>
      </dgm:t>
    </dgm:pt>
    <dgm:pt modelId="{3C01CEEF-AD59-4145-B9FF-79F48A99E84F}">
      <dgm:prSet phldrT="[Текст]" phldr="1"/>
      <dgm:spPr/>
      <dgm:t>
        <a:bodyPr/>
        <a:lstStyle/>
        <a:p>
          <a:endParaRPr lang="ru-RU" dirty="0"/>
        </a:p>
      </dgm:t>
    </dgm:pt>
    <dgm:pt modelId="{063D7925-0876-41C1-9839-68998BF0267E}" type="parTrans" cxnId="{AA693B76-C830-43B6-B5DD-886BE8457DCF}">
      <dgm:prSet/>
      <dgm:spPr/>
      <dgm:t>
        <a:bodyPr/>
        <a:lstStyle/>
        <a:p>
          <a:endParaRPr lang="ru-RU"/>
        </a:p>
      </dgm:t>
    </dgm:pt>
    <dgm:pt modelId="{6DCD7363-8F42-4370-A0C3-2A6585E9D1D7}" type="sibTrans" cxnId="{AA693B76-C830-43B6-B5DD-886BE8457DCF}">
      <dgm:prSet/>
      <dgm:spPr/>
      <dgm:t>
        <a:bodyPr/>
        <a:lstStyle/>
        <a:p>
          <a:endParaRPr lang="ru-RU"/>
        </a:p>
      </dgm:t>
    </dgm:pt>
    <dgm:pt modelId="{6E3D1D62-E40C-4B4F-85FE-0DEEC2DFE354}" type="pres">
      <dgm:prSet presAssocID="{FE1FD4DB-D599-4AD1-B5E2-90803921D0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08D19E-A0E0-48FA-AB84-68321C8AFB58}" type="pres">
      <dgm:prSet presAssocID="{1B743C90-470B-4B2E-8472-8EEB7340635B}" presName="centerShape" presStyleLbl="node0" presStyleIdx="0" presStyleCnt="1"/>
      <dgm:spPr/>
      <dgm:t>
        <a:bodyPr/>
        <a:lstStyle/>
        <a:p>
          <a:endParaRPr lang="ru-RU"/>
        </a:p>
      </dgm:t>
    </dgm:pt>
    <dgm:pt modelId="{A5416758-B16C-40A5-B21C-452A7D1D900F}" type="pres">
      <dgm:prSet presAssocID="{7CA830D8-3247-4325-B79C-2A6882CF535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FFBEEDD5-CB60-40D9-AC19-7AB2C3E1B2B5}" type="pres">
      <dgm:prSet presAssocID="{F0C7E97C-F5A3-4446-99E4-6A4EFE7A54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53508-23EA-4011-943F-3DF5D81D750B}" type="pres">
      <dgm:prSet presAssocID="{50A45EF2-D128-421B-8C11-FBF253BDA3C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738A6067-3E58-4499-B31D-A797CB29BAD9}" type="pres">
      <dgm:prSet presAssocID="{A65F66A3-C66E-4200-B123-99F77705CAD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B5D9E-72B6-460B-B63B-18F160950A9B}" type="pres">
      <dgm:prSet presAssocID="{063D7925-0876-41C1-9839-68998BF0267E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B7FD163F-7C71-4F00-A3D7-741771875077}" type="pres">
      <dgm:prSet presAssocID="{3C01CEEF-AD59-4145-B9FF-79F48A99E84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AC464A-9848-4994-9992-F3462A220CC4}" srcId="{FE1FD4DB-D599-4AD1-B5E2-90803921D077}" destId="{1B743C90-470B-4B2E-8472-8EEB7340635B}" srcOrd="0" destOrd="0" parTransId="{DEEAED31-D40F-4ED1-8BA9-3AE9CE26562D}" sibTransId="{984CA76D-2B38-4AC6-AF3E-02E2C2142309}"/>
    <dgm:cxn modelId="{E6AF2639-C6A1-4FCB-AD90-A31003EF5FFA}" type="presOf" srcId="{50A45EF2-D128-421B-8C11-FBF253BDA3CA}" destId="{BFD53508-23EA-4011-943F-3DF5D81D750B}" srcOrd="0" destOrd="0" presId="urn:microsoft.com/office/officeart/2005/8/layout/radial4"/>
    <dgm:cxn modelId="{EE1EFC0C-0053-4D55-B1C6-D3FB50C9829F}" type="presOf" srcId="{F0C7E97C-F5A3-4446-99E4-6A4EFE7A544E}" destId="{FFBEEDD5-CB60-40D9-AC19-7AB2C3E1B2B5}" srcOrd="0" destOrd="0" presId="urn:microsoft.com/office/officeart/2005/8/layout/radial4"/>
    <dgm:cxn modelId="{E2D45F50-B96C-4A0F-B859-F682FC32AC63}" type="presOf" srcId="{A65F66A3-C66E-4200-B123-99F77705CADB}" destId="{738A6067-3E58-4499-B31D-A797CB29BAD9}" srcOrd="0" destOrd="0" presId="urn:microsoft.com/office/officeart/2005/8/layout/radial4"/>
    <dgm:cxn modelId="{AA693B76-C830-43B6-B5DD-886BE8457DCF}" srcId="{1B743C90-470B-4B2E-8472-8EEB7340635B}" destId="{3C01CEEF-AD59-4145-B9FF-79F48A99E84F}" srcOrd="2" destOrd="0" parTransId="{063D7925-0876-41C1-9839-68998BF0267E}" sibTransId="{6DCD7363-8F42-4370-A0C3-2A6585E9D1D7}"/>
    <dgm:cxn modelId="{E0EAFF53-6E21-4BB9-A241-8E8A687AEE83}" type="presOf" srcId="{7CA830D8-3247-4325-B79C-2A6882CF5357}" destId="{A5416758-B16C-40A5-B21C-452A7D1D900F}" srcOrd="0" destOrd="0" presId="urn:microsoft.com/office/officeart/2005/8/layout/radial4"/>
    <dgm:cxn modelId="{C4F9097C-47BF-4859-839C-FE13D9ED39D9}" type="presOf" srcId="{FE1FD4DB-D599-4AD1-B5E2-90803921D077}" destId="{6E3D1D62-E40C-4B4F-85FE-0DEEC2DFE354}" srcOrd="0" destOrd="0" presId="urn:microsoft.com/office/officeart/2005/8/layout/radial4"/>
    <dgm:cxn modelId="{B82676C3-B6D8-4821-84A5-2723DDB7D494}" type="presOf" srcId="{1B743C90-470B-4B2E-8472-8EEB7340635B}" destId="{CD08D19E-A0E0-48FA-AB84-68321C8AFB58}" srcOrd="0" destOrd="0" presId="urn:microsoft.com/office/officeart/2005/8/layout/radial4"/>
    <dgm:cxn modelId="{7D8C8957-CF09-4562-9373-64294958B40E}" srcId="{1B743C90-470B-4B2E-8472-8EEB7340635B}" destId="{F0C7E97C-F5A3-4446-99E4-6A4EFE7A544E}" srcOrd="0" destOrd="0" parTransId="{7CA830D8-3247-4325-B79C-2A6882CF5357}" sibTransId="{B1FCFB4F-699A-424A-91EB-4C784E561454}"/>
    <dgm:cxn modelId="{33D8C95E-4B79-4B72-A3FB-65C9F49B14FB}" type="presOf" srcId="{063D7925-0876-41C1-9839-68998BF0267E}" destId="{389B5D9E-72B6-460B-B63B-18F160950A9B}" srcOrd="0" destOrd="0" presId="urn:microsoft.com/office/officeart/2005/8/layout/radial4"/>
    <dgm:cxn modelId="{EDCF6CA1-F9EB-46C6-8438-54C5E2546FE6}" srcId="{1B743C90-470B-4B2E-8472-8EEB7340635B}" destId="{A65F66A3-C66E-4200-B123-99F77705CADB}" srcOrd="1" destOrd="0" parTransId="{50A45EF2-D128-421B-8C11-FBF253BDA3CA}" sibTransId="{4B41A845-33E8-43E3-B6D5-F1CED6192954}"/>
    <dgm:cxn modelId="{48F99DC1-EAE3-4E70-9ADF-248250F041B2}" type="presOf" srcId="{3C01CEEF-AD59-4145-B9FF-79F48A99E84F}" destId="{B7FD163F-7C71-4F00-A3D7-741771875077}" srcOrd="0" destOrd="0" presId="urn:microsoft.com/office/officeart/2005/8/layout/radial4"/>
    <dgm:cxn modelId="{2106E114-1160-4522-BE78-1776330DEC41}" type="presParOf" srcId="{6E3D1D62-E40C-4B4F-85FE-0DEEC2DFE354}" destId="{CD08D19E-A0E0-48FA-AB84-68321C8AFB58}" srcOrd="0" destOrd="0" presId="urn:microsoft.com/office/officeart/2005/8/layout/radial4"/>
    <dgm:cxn modelId="{B5084B61-0815-4719-9657-77AF7CABF705}" type="presParOf" srcId="{6E3D1D62-E40C-4B4F-85FE-0DEEC2DFE354}" destId="{A5416758-B16C-40A5-B21C-452A7D1D900F}" srcOrd="1" destOrd="0" presId="urn:microsoft.com/office/officeart/2005/8/layout/radial4"/>
    <dgm:cxn modelId="{08ECF232-E571-4864-92E3-7CEE1D3309D5}" type="presParOf" srcId="{6E3D1D62-E40C-4B4F-85FE-0DEEC2DFE354}" destId="{FFBEEDD5-CB60-40D9-AC19-7AB2C3E1B2B5}" srcOrd="2" destOrd="0" presId="urn:microsoft.com/office/officeart/2005/8/layout/radial4"/>
    <dgm:cxn modelId="{C16CFF18-6485-49EE-81BE-853587BED55E}" type="presParOf" srcId="{6E3D1D62-E40C-4B4F-85FE-0DEEC2DFE354}" destId="{BFD53508-23EA-4011-943F-3DF5D81D750B}" srcOrd="3" destOrd="0" presId="urn:microsoft.com/office/officeart/2005/8/layout/radial4"/>
    <dgm:cxn modelId="{2CBA79BA-899C-4F34-B7F0-F1624FA3F74C}" type="presParOf" srcId="{6E3D1D62-E40C-4B4F-85FE-0DEEC2DFE354}" destId="{738A6067-3E58-4499-B31D-A797CB29BAD9}" srcOrd="4" destOrd="0" presId="urn:microsoft.com/office/officeart/2005/8/layout/radial4"/>
    <dgm:cxn modelId="{57A8F505-1901-43A5-A305-683629A7AFA4}" type="presParOf" srcId="{6E3D1D62-E40C-4B4F-85FE-0DEEC2DFE354}" destId="{389B5D9E-72B6-460B-B63B-18F160950A9B}" srcOrd="5" destOrd="0" presId="urn:microsoft.com/office/officeart/2005/8/layout/radial4"/>
    <dgm:cxn modelId="{49F7C296-7910-4790-9589-201F89B5C5C4}" type="presParOf" srcId="{6E3D1D62-E40C-4B4F-85FE-0DEEC2DFE354}" destId="{B7FD163F-7C71-4F00-A3D7-74177187507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8D19E-A0E0-48FA-AB84-68321C8AFB58}">
      <dsp:nvSpPr>
        <dsp:cNvPr id="0" name=""/>
        <dsp:cNvSpPr/>
      </dsp:nvSpPr>
      <dsp:spPr>
        <a:xfrm>
          <a:off x="3073786" y="1770279"/>
          <a:ext cx="1485274" cy="148527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/>
            <a:t>Натюрморт</a:t>
          </a:r>
          <a:endParaRPr lang="ru-RU" sz="1600" kern="1200" dirty="0"/>
        </a:p>
      </dsp:txBody>
      <dsp:txXfrm>
        <a:off x="3291299" y="1987792"/>
        <a:ext cx="1050248" cy="1050248"/>
      </dsp:txXfrm>
    </dsp:sp>
    <dsp:sp modelId="{A5416758-B16C-40A5-B21C-452A7D1D900F}">
      <dsp:nvSpPr>
        <dsp:cNvPr id="0" name=""/>
        <dsp:cNvSpPr/>
      </dsp:nvSpPr>
      <dsp:spPr>
        <a:xfrm rot="12900000">
          <a:off x="2117778" y="1510630"/>
          <a:ext cx="1139002" cy="4233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EEDD5-CB60-40D9-AC19-7AB2C3E1B2B5}">
      <dsp:nvSpPr>
        <dsp:cNvPr id="0" name=""/>
        <dsp:cNvSpPr/>
      </dsp:nvSpPr>
      <dsp:spPr>
        <a:xfrm>
          <a:off x="1515266" y="831225"/>
          <a:ext cx="1411010" cy="11288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1548328" y="864287"/>
        <a:ext cx="1344886" cy="1062684"/>
      </dsp:txXfrm>
    </dsp:sp>
    <dsp:sp modelId="{BFD53508-23EA-4011-943F-3DF5D81D750B}">
      <dsp:nvSpPr>
        <dsp:cNvPr id="0" name=""/>
        <dsp:cNvSpPr/>
      </dsp:nvSpPr>
      <dsp:spPr>
        <a:xfrm rot="16200000">
          <a:off x="3246922" y="922835"/>
          <a:ext cx="1139002" cy="4233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A6067-3E58-4499-B31D-A797CB29BAD9}">
      <dsp:nvSpPr>
        <dsp:cNvPr id="0" name=""/>
        <dsp:cNvSpPr/>
      </dsp:nvSpPr>
      <dsp:spPr>
        <a:xfrm>
          <a:off x="3110918" y="581"/>
          <a:ext cx="1411010" cy="1128808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600" kern="1200" dirty="0" smtClean="0"/>
            <a:t>Жеміс</a:t>
          </a:r>
          <a:endParaRPr lang="ru-RU" sz="3600" kern="1200" dirty="0"/>
        </a:p>
      </dsp:txBody>
      <dsp:txXfrm>
        <a:off x="3143980" y="33643"/>
        <a:ext cx="1344886" cy="1062684"/>
      </dsp:txXfrm>
    </dsp:sp>
    <dsp:sp modelId="{389B5D9E-72B6-460B-B63B-18F160950A9B}">
      <dsp:nvSpPr>
        <dsp:cNvPr id="0" name=""/>
        <dsp:cNvSpPr/>
      </dsp:nvSpPr>
      <dsp:spPr>
        <a:xfrm rot="19500000">
          <a:off x="4376066" y="1510630"/>
          <a:ext cx="1139002" cy="4233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D163F-7C71-4F00-A3D7-741771875077}">
      <dsp:nvSpPr>
        <dsp:cNvPr id="0" name=""/>
        <dsp:cNvSpPr/>
      </dsp:nvSpPr>
      <dsp:spPr>
        <a:xfrm>
          <a:off x="4706570" y="831225"/>
          <a:ext cx="1411010" cy="11288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4739632" y="864287"/>
        <a:ext cx="1344886" cy="1062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9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26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7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77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6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50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4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3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2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204864"/>
            <a:ext cx="6336704" cy="1728192"/>
          </a:xfrm>
        </p:spPr>
        <p:txBody>
          <a:bodyPr>
            <a:normAutofit/>
          </a:bodyPr>
          <a:lstStyle/>
          <a:p>
            <a:r>
              <a:rPr lang="kk-KZ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 еңбек пәні</a:t>
            </a:r>
            <a:br>
              <a:rPr lang="kk-KZ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сынып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8852"/>
            <a:ext cx="8229600" cy="1143000"/>
          </a:xfrm>
          <a:solidFill>
            <a:srgbClr val="00FFFF"/>
          </a:solidFill>
        </p:spPr>
        <p:txBody>
          <a:bodyPr/>
          <a:lstStyle/>
          <a:p>
            <a:r>
              <a:rPr lang="kk-K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 жұмыс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60648"/>
            <a:ext cx="1907704" cy="1259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69160"/>
            <a:ext cx="3618148" cy="16840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20056"/>
            <a:ext cx="3978188" cy="20529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4" t="27368" r="22095" b="16493"/>
          <a:stretch/>
        </p:blipFill>
        <p:spPr>
          <a:xfrm>
            <a:off x="539552" y="4725144"/>
            <a:ext cx="3672408" cy="186207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20057"/>
            <a:ext cx="3456384" cy="2052960"/>
          </a:xfrm>
        </p:spPr>
      </p:pic>
      <p:sp>
        <p:nvSpPr>
          <p:cNvPr id="10" name="Прямоугольник 9"/>
          <p:cNvSpPr/>
          <p:nvPr/>
        </p:nvSpPr>
        <p:spPr>
          <a:xfrm>
            <a:off x="539552" y="3766664"/>
            <a:ext cx="7992888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kk-KZ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Өздеріңе ұнаған жұмысты таңдап,  жасап үйренейік  балалар.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1779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64807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kk-KZ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</a:t>
            </a:r>
            <a:endParaRPr lang="ru-RU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791983"/>
              </p:ext>
            </p:extLst>
          </p:nvPr>
        </p:nvGraphicFramePr>
        <p:xfrm>
          <a:off x="539552" y="404664"/>
          <a:ext cx="7992887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1944216"/>
                <a:gridCol w="6048671"/>
              </a:tblGrid>
              <a:tr h="12342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Сабақтың </a:t>
                      </a:r>
                      <a:r>
                        <a:rPr lang="kk-KZ" sz="2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қорытын-дысы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Натюрморт жасау үшін қандай жеміс қолданасың?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Қандай ыдыстар қажет?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highlight>
                            <a:srgbClr val="FF00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Таңдаған заттарыңды қағаз бетіне дұрысорналастыр.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813690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924468"/>
              </p:ext>
            </p:extLst>
          </p:nvPr>
        </p:nvGraphicFramePr>
        <p:xfrm>
          <a:off x="395535" y="1628801"/>
          <a:ext cx="8280921" cy="4642977"/>
        </p:xfrm>
        <a:graphic>
          <a:graphicData uri="http://schemas.openxmlformats.org/drawingml/2006/table">
            <a:tbl>
              <a:tblPr firstRow="1" firstCol="1" bandRow="1"/>
              <a:tblGrid>
                <a:gridCol w="1875462"/>
                <a:gridCol w="6405459"/>
              </a:tblGrid>
              <a:tr h="8258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Сабақтың мақсаты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Жемістер мен көгөністерден натюрморт жасаудың әдістерімен  танысу.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461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Сабақтың міндеттері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Мұғалім үшін</a:t>
                      </a:r>
                      <a:r>
                        <a:rPr lang="kk-KZ" sz="200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: натюрморт салуға қызығушылықтарын </a:t>
                      </a:r>
                      <a:r>
                        <a:rPr lang="kk-KZ" sz="2000" dirty="0" smtClean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арттыру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000" b="1" dirty="0" smtClean="0">
                        <a:effectLst/>
                        <a:highlight>
                          <a:srgbClr val="FFFF00"/>
                        </a:highlight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Оқушылар </a:t>
                      </a:r>
                      <a:r>
                        <a:rPr lang="kk-KZ" sz="2000" b="1" dirty="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үшін:</a:t>
                      </a:r>
                      <a:r>
                        <a:rPr lang="kk-KZ" sz="2000" dirty="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 «Жемістер  мен көгөністер» тақырыбында сурет салу.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258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Нені білулері керек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highlight>
                            <a:srgbClr val="FF00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Өткен сабақта алған білімдерін қорытындылай алуы.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</a:tr>
              <a:tr h="12387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Нені үйренулері керек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Қоршаған  әлемге  көңіл  бөлуді, беймәлім нәрсеге  қызығушылық танытып, жаңа нәрсе  туралы  ақпрат іздеуді  үйренулері керек.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7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064896" cy="1152128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kk-KZ" sz="4500" b="1" u="sng" dirty="0" smtClean="0">
                <a:solidFill>
                  <a:srgbClr val="FF0000"/>
                </a:solidFill>
                <a:latin typeface="Times New Roman"/>
                <a:ea typeface="Calibri"/>
              </a:rPr>
              <a:t>Жемістер мен көгөністерден натюрморт жасаймыз</a:t>
            </a:r>
            <a:r>
              <a:rPr lang="kk-KZ" b="1" u="sng" dirty="0" smtClean="0">
                <a:solidFill>
                  <a:srgbClr val="00B050"/>
                </a:solidFill>
                <a:latin typeface="Times New Roman"/>
                <a:ea typeface="Calibri"/>
              </a:rPr>
              <a:t>.</a:t>
            </a:r>
            <a:endParaRPr lang="ru-RU" u="sng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6696744" cy="41439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55766"/>
            <a:ext cx="2860154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603224"/>
              </p:ext>
            </p:extLst>
          </p:nvPr>
        </p:nvGraphicFramePr>
        <p:xfrm>
          <a:off x="1187624" y="404664"/>
          <a:ext cx="7128792" cy="936103"/>
        </p:xfrm>
        <a:graphic>
          <a:graphicData uri="http://schemas.openxmlformats.org/drawingml/2006/table">
            <a:tbl>
              <a:tblPr/>
              <a:tblGrid>
                <a:gridCol w="7128792"/>
              </a:tblGrid>
              <a:tr h="936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u="sng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Жемістер мен көгөністерден натюрморт жасауды әдістерін  үйренеміз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34550"/>
              </p:ext>
            </p:extLst>
          </p:nvPr>
        </p:nvGraphicFramePr>
        <p:xfrm>
          <a:off x="755576" y="1340768"/>
          <a:ext cx="8229600" cy="6096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b="1" u="sng" dirty="0">
                          <a:effectLst/>
                          <a:highlight>
                            <a:srgbClr val="00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Натюрморт дегеніміз не?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b="1" u="sng" dirty="0">
                          <a:effectLst/>
                          <a:highlight>
                            <a:srgbClr val="00FFFF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Есімізге түсірейік.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688535"/>
              </p:ext>
            </p:extLst>
          </p:nvPr>
        </p:nvGraphicFramePr>
        <p:xfrm>
          <a:off x="467544" y="6021288"/>
          <a:ext cx="8229600" cy="6705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b="1" u="heavy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Мартирос Сарьян «Жемістер мен  көгөністер»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b="1" u="heavy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Армян суретшісі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8208912" cy="3456384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799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628800"/>
            <a:ext cx="8064896" cy="4752528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390559"/>
              </p:ext>
            </p:extLst>
          </p:nvPr>
        </p:nvGraphicFramePr>
        <p:xfrm>
          <a:off x="467544" y="332656"/>
          <a:ext cx="8029400" cy="853440"/>
        </p:xfrm>
        <a:graphic>
          <a:graphicData uri="http://schemas.openxmlformats.org/drawingml/2006/table">
            <a:tbl>
              <a:tblPr/>
              <a:tblGrid>
                <a:gridCol w="80294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800" b="1" u="sng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Поль Сезанн «Құмыра мен жемістер»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800" b="1" u="sng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Француз суретшісі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9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kk-KZ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Салыстырайық</a:t>
            </a:r>
            <a:endParaRPr lang="ru-RU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 суретшіде сендерге таныс ненің суретін салған?</a:t>
            </a:r>
            <a:endParaRPr lang="ru-RU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57044627"/>
              </p:ext>
            </p:extLst>
          </p:nvPr>
        </p:nvGraphicFramePr>
        <p:xfrm>
          <a:off x="611560" y="2636912"/>
          <a:ext cx="7632848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36911"/>
            <a:ext cx="2910277" cy="31683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36912"/>
            <a:ext cx="3082461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1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3888432" cy="33843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3888432" cy="885775"/>
          </a:xfrm>
          <a:solidFill>
            <a:srgbClr val="00FFFF"/>
          </a:solidFill>
        </p:spPr>
        <p:txBody>
          <a:bodyPr>
            <a:noAutofit/>
          </a:bodyPr>
          <a:lstStyle/>
          <a:p>
            <a:pPr algn="ctr"/>
            <a:r>
              <a:rPr lang="kk-KZ" sz="2800" dirty="0" smtClean="0">
                <a:solidFill>
                  <a:srgbClr val="FF0000"/>
                </a:solidFill>
              </a:rPr>
              <a:t>Бұл –ермексаздан жасалған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62672378"/>
              </p:ext>
            </p:extLst>
          </p:nvPr>
        </p:nvGraphicFramePr>
        <p:xfrm>
          <a:off x="395536" y="260648"/>
          <a:ext cx="8496944" cy="1116231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1116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u="sng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Натюрмортты түрлі фломастерлермен немесе түсті балауыз борлармен салады. Аппликация жасауға да болады. </a:t>
                      </a:r>
                      <a:r>
                        <a:rPr lang="kk-KZ" sz="2400" b="1" u="sng" dirty="0" smtClean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Бояу </a:t>
                      </a:r>
                      <a:r>
                        <a:rPr lang="kk-KZ" sz="2400" b="1" u="sng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немесе фломастермен салынған </a:t>
                      </a:r>
                      <a:r>
                        <a:rPr lang="kk-KZ" sz="2400" b="1" u="sng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натюрморт </a:t>
                      </a:r>
                      <a:r>
                        <a:rPr lang="kk-KZ" sz="2400" b="1" u="sng" smtClean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әдемі </a:t>
                      </a:r>
                      <a:r>
                        <a:rPr lang="kk-KZ" sz="2400" b="1" u="sng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көрінеді.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14" marR="5611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511576"/>
            <a:ext cx="3888432" cy="88577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kk-KZ" dirty="0" smtClean="0"/>
              <a:t> </a:t>
            </a:r>
            <a:r>
              <a:rPr lang="kk-KZ" sz="3200" dirty="0" smtClean="0">
                <a:solidFill>
                  <a:srgbClr val="FF0000"/>
                </a:solidFill>
              </a:rPr>
              <a:t>Түрлі-түсті қағаздан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20888"/>
            <a:ext cx="3887415" cy="3528392"/>
          </a:xfr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388843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1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00FFFF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kk-K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Натюрмортты бояудың түрлі тәсілдері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kk-KZ" dirty="0" smtClean="0"/>
              <a:t>Бояулармен салынған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lang="kk-KZ" dirty="0" smtClean="0"/>
              <a:t>Түрлі-түсті қаламмен салынған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20888"/>
            <a:ext cx="4041775" cy="3888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45638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97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>
            <a:normAutofit/>
          </a:bodyPr>
          <a:lstStyle/>
          <a:p>
            <a:r>
              <a:rPr lang="kk-KZ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сабақты   бекіту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7811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сабағымызда салған натюрморты-</a:t>
            </a:r>
          </a:p>
          <a:p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мызды </a:t>
            </a:r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түрлі тәсілмен </a:t>
            </a: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бояуға болатынын білдік.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00200"/>
            <a:ext cx="4464496" cy="4781128"/>
          </a:xfrm>
        </p:spPr>
      </p:pic>
    </p:spTree>
    <p:extLst>
      <p:ext uri="{BB962C8B-B14F-4D97-AF65-F5344CB8AC3E}">
        <p14:creationId xmlns:p14="http://schemas.microsoft.com/office/powerpoint/2010/main" val="7936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201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Көркем еңбек пәні 1 сынып</vt:lpstr>
      <vt:lpstr>Бүгінгі сабақта</vt:lpstr>
      <vt:lpstr>Презентация PowerPoint</vt:lpstr>
      <vt:lpstr>Презентация PowerPoint</vt:lpstr>
      <vt:lpstr>Презентация PowerPoint</vt:lpstr>
      <vt:lpstr>Салыстырайық</vt:lpstr>
      <vt:lpstr>Презентация PowerPoint</vt:lpstr>
      <vt:lpstr>Натюрмортты бояудың түрлі тәсілдері</vt:lpstr>
      <vt:lpstr>Жаңа сабақты   бекіту</vt:lpstr>
      <vt:lpstr>Өзіндік жұмыс</vt:lpstr>
      <vt:lpstr>Кері байланыс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Көркем еңбек  пәні  1 сынып</dc:title>
  <dc:creator>Нурлыбек</dc:creator>
  <cp:lastModifiedBy>Нурлыбек</cp:lastModifiedBy>
  <cp:revision>16</cp:revision>
  <dcterms:created xsi:type="dcterms:W3CDTF">2020-04-28T07:01:11Z</dcterms:created>
  <dcterms:modified xsi:type="dcterms:W3CDTF">2020-05-04T17:28:35Z</dcterms:modified>
</cp:coreProperties>
</file>