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74B8-7810-4928-982A-E535EE2A8F6B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EB63-0F79-423B-8614-7E32D511F9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74B8-7810-4928-982A-E535EE2A8F6B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EB63-0F79-423B-8614-7E32D511F9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74B8-7810-4928-982A-E535EE2A8F6B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EB63-0F79-423B-8614-7E32D511F9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74B8-7810-4928-982A-E535EE2A8F6B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EB63-0F79-423B-8614-7E32D511F9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74B8-7810-4928-982A-E535EE2A8F6B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EB63-0F79-423B-8614-7E32D511F9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74B8-7810-4928-982A-E535EE2A8F6B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EB63-0F79-423B-8614-7E32D511F9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74B8-7810-4928-982A-E535EE2A8F6B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EB63-0F79-423B-8614-7E32D511F9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74B8-7810-4928-982A-E535EE2A8F6B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EB63-0F79-423B-8614-7E32D511F9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74B8-7810-4928-982A-E535EE2A8F6B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EB63-0F79-423B-8614-7E32D511F9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74B8-7810-4928-982A-E535EE2A8F6B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EB63-0F79-423B-8614-7E32D511F9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74B8-7810-4928-982A-E535EE2A8F6B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EB63-0F79-423B-8614-7E32D511F9AD}" type="slidenum">
              <a:rPr lang="ru-RU" smtClean="0"/>
              <a:t>‹#›</a:t>
            </a:fld>
            <a:endParaRPr lang="ru-RU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274B8-7810-4928-982A-E535EE2A8F6B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8EB63-0F79-423B-8614-7E32D511F9AD}" type="slidenum">
              <a:rPr lang="ru-RU" smtClean="0"/>
              <a:t>‹#›</a:t>
            </a:fld>
            <a:endParaRPr lang="ru-RU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988840"/>
            <a:ext cx="7272808" cy="2649840"/>
          </a:xfrm>
        </p:spPr>
        <p:txBody>
          <a:bodyPr>
            <a:noAutofit/>
          </a:bodyPr>
          <a:lstStyle/>
          <a:p>
            <a:pPr algn="ctr"/>
            <a:r>
              <a:rPr lang="ru-RU" sz="11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Умники и умницы</a:t>
            </a:r>
            <a:endParaRPr lang="ru-RU" sz="115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65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88640"/>
            <a:ext cx="8640960" cy="64807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помощью интеллектуальной игры проверить степень овладения программным материалом учащимися 4 - х классов;</a:t>
            </a:r>
            <a:b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познавательный интерес к русскому языку;</a:t>
            </a:r>
            <a:b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навык взаимодействия во время игры в группе (команде).</a:t>
            </a:r>
            <a:b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Оборудование: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листы с заданиями для команд, ручки,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фламастеры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игры: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Ребята, освоить русский язык – трудное дело. Надеюсь, что вы не боитесь трудностей на пути к знаниям. Наше соревнование поможет вам найти много чудесного и таинственного, что прячется за словом русский язык.</a:t>
            </a:r>
            <a:b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Вот начнется состязание сейчас,</a:t>
            </a:r>
            <a:b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Вот болельщики, а вот жюри,</a:t>
            </a:r>
            <a:b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Путь к победе труден, что ни говори,</a:t>
            </a:r>
            <a:b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 доверено с тобой</a:t>
            </a:r>
            <a:b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удачно бой,</a:t>
            </a:r>
            <a:b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 находчивость и знания проверить.</a:t>
            </a:r>
            <a:b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73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конкурс «Разминка»</a:t>
            </a:r>
            <a:b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уверена, все вы знаете много народных пословиц и поговорок. Сейчас чтобы немного размяться мы будем их вспоминать. Я зачитываю начало пословицы, а команда должна продолжить. За верный ответ - 1балл.</a:t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команда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Ученье – свет, а не ученье /тьма/</a:t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имей сто рублей, а имей сто /друзей/</a:t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Знай больше, а говори /меньше/</a:t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учебе корень горек, зато плод /сладок/</a:t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команда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бойся врага умного, бойся друга /глупого/</a:t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 строит, а война /разрушает/</a:t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Лучшая вещь новая, лучший друг /старый/</a:t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Сила – в знании, знания /в книгах/</a:t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76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640871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конкурс «Имя существительное»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существительные в предложениях. Определите род. За правильное слово – 1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команда.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Моя сестра работает в музее. 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Библиотека – это книжная столица. 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Отец принес новую книгу.</a:t>
            </a:r>
            <a:b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команда.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Мой дедушка работает в музее. 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Мальчик долго смотрел картинки. 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Брат вчера делал магнитофон.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508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65527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конкурс «Наборщик»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каждое слово – 1 балл</a:t>
            </a:r>
            <a:b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Кто больше составит слов </a:t>
            </a:r>
            <a:r>
              <a:rPr lang="kk-KZ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«имя прилагательного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(Задание выполняется на листках).</a:t>
            </a:r>
          </a:p>
          <a:p>
            <a:pPr marL="0" indent="0">
              <a:buNone/>
            </a:pPr>
            <a:r>
              <a:rPr lang="kk-KZ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Какой?...........................................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Какая? ..........................................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Какое? ..........................................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Какие? ..........................................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014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4785"/>
            <a:ext cx="4139952" cy="48965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Вот пришла и осень,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придут метели,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 прощальным криком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Птицы…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должны всегда в порядке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Твои школьные …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55976" y="1700808"/>
            <a:ext cx="4355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команда.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круглый и красный,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глаз светофора.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Среди овощей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сочней …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Собаки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 троньте верблюда,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вас это кончится худо.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ловко дерётся с врагами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Своими большими …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60648"/>
            <a:ext cx="82444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Четвертый конкурс «Доскажи словечко»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(каждый ответ 1 балл).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75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5" cy="65527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Физминутка</a:t>
            </a:r>
            <a:endParaRPr lang="ru-RU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ногами топ – топ</a:t>
            </a:r>
          </a:p>
          <a:p>
            <a:pPr marL="0" indent="0" algn="ctr">
              <a:buNone/>
            </a:pP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руками хлоп – хлоп!</a:t>
            </a:r>
          </a:p>
          <a:p>
            <a:pPr marL="0" indent="0" algn="ctr">
              <a:buNone/>
            </a:pP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глазами миг – миг!</a:t>
            </a:r>
          </a:p>
          <a:p>
            <a:pPr marL="0" indent="0" algn="ctr">
              <a:buNone/>
            </a:pP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плечами чик – чик!</a:t>
            </a:r>
          </a:p>
          <a:p>
            <a:pPr marL="0" indent="0" algn="ctr">
              <a:buNone/>
            </a:pP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 – сюда, два – сюда,</a:t>
            </a:r>
          </a:p>
          <a:p>
            <a:pPr marL="0" indent="0" algn="ctr">
              <a:buNone/>
            </a:pP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Повернись вокруг себя.</a:t>
            </a:r>
          </a:p>
          <a:p>
            <a:pPr marL="0" indent="0" algn="ctr">
              <a:buNone/>
            </a:pP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 – присели, два – привстали</a:t>
            </a:r>
          </a:p>
          <a:p>
            <a:pPr marL="0" indent="0" algn="ctr">
              <a:buNone/>
            </a:pP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как зайки поскакали.</a:t>
            </a:r>
          </a:p>
          <a:p>
            <a:pPr marL="0" indent="0" algn="ctr">
              <a:buNone/>
            </a:pP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 – два, раз – два,</a:t>
            </a:r>
          </a:p>
          <a:p>
            <a:pPr marL="0" indent="0" algn="ctr">
              <a:buNone/>
            </a:pP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Заниматься нам пора!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598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8964488" cy="6624735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Пятый конкурс. «Для капитанов» ( 5 баллов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буду задавать вопросы, а ваши ответы должны начинаться с буквы:</a:t>
            </a:r>
            <a:b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команда - на С,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2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- на К.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Как тебя зовут?</a:t>
            </a:r>
            <a:b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Где ты живёшь?</a:t>
            </a:r>
            <a:b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Как зовут твою сестру?</a:t>
            </a:r>
            <a:b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Кем работает отец?</a:t>
            </a:r>
            <a:b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 мама?</a:t>
            </a:r>
            <a:b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Что ты любишь есть?</a:t>
            </a:r>
            <a:b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Какие фрукты, овощи ты любишь?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995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 игры. Награждение участников.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вот пришёл </a:t>
            </a:r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прощальный 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час,</a:t>
            </a:r>
            <a:b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закончилась у нас.</a:t>
            </a:r>
            <a:b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все надеемся, что с ней</a:t>
            </a:r>
            <a:b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 стал немножечко умней,</a:t>
            </a:r>
            <a:b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Узнал ты много слов смешных</a:t>
            </a:r>
            <a:b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много всяких всячин.</a:t>
            </a:r>
            <a:b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если ты запомнил их -</a:t>
            </a:r>
            <a:b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зря твой день потрачен</a:t>
            </a:r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91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TM01972873[[fn=Лето]]</Template>
  <TotalTime>234</TotalTime>
  <Words>196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Summer</vt:lpstr>
      <vt:lpstr>Умники и умницы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Умники и умници</dc:title>
  <dc:creator>Кунзира</dc:creator>
  <cp:lastModifiedBy>Кунзира</cp:lastModifiedBy>
  <cp:revision>12</cp:revision>
  <dcterms:created xsi:type="dcterms:W3CDTF">2017-02-10T06:07:46Z</dcterms:created>
  <dcterms:modified xsi:type="dcterms:W3CDTF">2017-02-11T08:01:57Z</dcterms:modified>
</cp:coreProperties>
</file>