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0" r:id="rId2"/>
  </p:sldMasterIdLst>
  <p:sldIdLst>
    <p:sldId id="290" r:id="rId3"/>
    <p:sldId id="289" r:id="rId4"/>
    <p:sldId id="257" r:id="rId5"/>
    <p:sldId id="271" r:id="rId6"/>
    <p:sldId id="259" r:id="rId7"/>
    <p:sldId id="256" r:id="rId8"/>
    <p:sldId id="266" r:id="rId9"/>
    <p:sldId id="278" r:id="rId10"/>
    <p:sldId id="268" r:id="rId11"/>
    <p:sldId id="273" r:id="rId12"/>
    <p:sldId id="265" r:id="rId13"/>
    <p:sldId id="269" r:id="rId14"/>
    <p:sldId id="260" r:id="rId15"/>
    <p:sldId id="270" r:id="rId16"/>
    <p:sldId id="262" r:id="rId17"/>
    <p:sldId id="28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0929"/>
  </p:normalViewPr>
  <p:slideViewPr>
    <p:cSldViewPr>
      <p:cViewPr varScale="1">
        <p:scale>
          <a:sx n="72" d="100"/>
          <a:sy n="72" d="100"/>
        </p:scale>
        <p:origin x="11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9189-092E-4E45-9672-D931249F4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A79B8-B769-4558-B5FB-5B993CCA8C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674DC-3429-4DC6-B456-BCA7C2505A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5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5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0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72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6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276B-B141-404C-BB59-001649484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3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279C-CE10-4279-A837-DA236C62E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BFC46-4DDB-4D31-8ADA-A69EFE539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2D25D-C7DE-47A5-AD39-A961BDF19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7317-0743-47CE-BEA3-F0B4E5637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0228-3128-4E4C-A737-79A5F80D2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D17D-41CC-4576-8FE7-91A17A485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24AB-B222-46DA-8D87-C0B0DF6A2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64274D3-6E28-4C08-BDF3-20059F65C9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BD12-5398-473F-A092-DE71CA1FFE55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A05D-D5EC-4C25-BC38-D019552B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5273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Әдептілік әлеміне      саяхат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6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Documents and Settings\Яна Савина\Мои документы\Развитие\Материал для презентаций\Урок вежливости\асиб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3087688" cy="4248150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F30297D-CB2A-4110-ADEA-306D1BD16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156537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Ас болсын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Тамақ ішкенде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Яна Савина\Мои документы\Развитие\Материал для презентаций\Урок вежливости\ай пожалуй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4343400" cy="4221163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A43B69E-4DDF-4368-9F69-98B86F97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085184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Бере тұршы</a:t>
            </a:r>
          </a:p>
          <a:p>
            <a:pPr algn="ctr"/>
            <a:r>
              <a:rPr lang="ru-RU" sz="1600" dirty="0">
                <a:latin typeface="+mj-lt"/>
              </a:rPr>
              <a:t>Бір затты сұрағанда</a:t>
            </a:r>
          </a:p>
        </p:txBody>
      </p:sp>
    </p:spTree>
  </p:cSld>
  <p:clrMapOvr>
    <a:masterClrMapping/>
  </p:clrMapOvr>
  <p:transition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C:\Documents and Settings\Яна Савина\Мои документы\Развитие\Материал для презентаций\Урок вежливости\изв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6341"/>
            <a:ext cx="4516462" cy="4712746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CA719ED-C1B1-4CED-84C4-BD9C591D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5021717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Кешірші</a:t>
            </a:r>
          </a:p>
          <a:p>
            <a:pPr algn="ctr"/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Documents and Settings\Яна Савина\Мои документы\Развитие\Материал для презентаций\Урок вежливости\Будте доб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495800" cy="4135438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A753F84-80E8-4DAB-B1CC-389E3804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229200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Беріңізші</a:t>
            </a:r>
          </a:p>
          <a:p>
            <a:pPr algn="ctr"/>
            <a:r>
              <a:rPr lang="ru-RU" sz="1600" dirty="0">
                <a:latin typeface="+mj-lt"/>
              </a:rPr>
              <a:t>Бір затты сұрағанда</a:t>
            </a:r>
          </a:p>
        </p:txBody>
      </p:sp>
    </p:spTree>
  </p:cSld>
  <p:clrMapOvr>
    <a:masterClrMapping/>
  </p:clrMapOvr>
  <p:transition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Documents and Settings\Яна Савина\Мои документы\Развитие\Материал для презентаций\Урок вежливости\обро пожалов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724400" cy="4676775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1AFAC1A-2B6C-4328-8C8A-91929751B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233502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Қош келдіңіз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Қонақтар келгенде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:\Documents and Settings\Яна Савина\Мои документы\Развитие\Материал для презентаций\Урок вежливости\освидан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62000"/>
            <a:ext cx="3995738" cy="4343400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9379D16-C4CE-437C-8DC9-D9099CE6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562600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Сау болыңыз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Қоштасар кезде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:\Documents and Settings\Яна Савина\Мои документы\Развитие\Материал для презентаций\Урок вежливости\астливого пу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562600" cy="3984625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72766A3-C425-45CD-9B3C-B7BEB2198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189547"/>
            <a:ext cx="56197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Сәтті сапар</a:t>
            </a:r>
          </a:p>
          <a:p>
            <a:pPr algn="ctr"/>
            <a:r>
              <a:rPr lang="ru-RU" sz="1600" b="1" dirty="0" err="1">
                <a:solidFill>
                  <a:srgbClr val="000066"/>
                </a:solidFill>
                <a:latin typeface="+mj-lt"/>
                <a:cs typeface="Times New Roman" pitchFamily="18" charset="0"/>
              </a:rPr>
              <a:t>Жол</a:t>
            </a:r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66"/>
                </a:solidFill>
                <a:latin typeface="+mj-lt"/>
                <a:cs typeface="Times New Roman" pitchFamily="18" charset="0"/>
              </a:rPr>
              <a:t>жүргенде</a:t>
            </a:r>
            <a:endParaRPr lang="ru-RU" sz="1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әрдайым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үлкендерді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сыйлауға</a:t>
            </a:r>
            <a:endParaRPr lang="ru-RU" sz="3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ой-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өрістерін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Адамгершілікке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ізгілікке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инабаттылыққа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әдептілікке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86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1387" y="4941168"/>
            <a:ext cx="83634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Балалар бүгін әдептілік әлеміне</a:t>
            </a:r>
          </a:p>
          <a:p>
            <a:pPr algn="ctr"/>
            <a:r>
              <a:rPr lang="ru-RU" sz="4400" b="1" dirty="0">
                <a:latin typeface="+mj-lt"/>
              </a:rPr>
              <a:t> саяхат жасаймыз</a:t>
            </a:r>
            <a:endParaRPr lang="ru-RU" sz="4400" dirty="0">
              <a:latin typeface="+mj-lt"/>
            </a:endParaRPr>
          </a:p>
        </p:txBody>
      </p:sp>
      <p:pic>
        <p:nvPicPr>
          <p:cNvPr id="3081" name="Picture 9" descr="C:\Documents and Settings\Яна Савина\Мои документы\Развитие\Материал для презентаций\Урок вежливости\ача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090" y="294382"/>
            <a:ext cx="4364038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62125" y="5234454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Сәлеметсіз бе</a:t>
            </a:r>
          </a:p>
          <a:p>
            <a:pPr algn="ctr"/>
            <a:r>
              <a:rPr lang="ru-RU" sz="1600" dirty="0">
                <a:latin typeface="+mj-lt"/>
              </a:rPr>
              <a:t>Өзіңнен үлкен кісімен кездескен кезде</a:t>
            </a:r>
          </a:p>
        </p:txBody>
      </p:sp>
      <p:pic>
        <p:nvPicPr>
          <p:cNvPr id="18439" name="Picture 7" descr="C:\Documents and Settings\Яна Савина\Мои документы\Развитие\Материал для презентаций\Урок вежливости\good 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056" y="361662"/>
            <a:ext cx="3417888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Documents and Settings\Яна Савина\Мои документы\Развитие\Материал для презентаций\Урок вежливости\pri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617913" cy="4876800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8459323-A518-4435-982D-ABAF61E98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401275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Сәлем</a:t>
            </a:r>
          </a:p>
          <a:p>
            <a:pPr algn="ctr"/>
            <a:r>
              <a:rPr lang="ru-RU" sz="1600" dirty="0">
                <a:latin typeface="+mj-lt"/>
              </a:rPr>
              <a:t>Достарыңмен кездескенде </a:t>
            </a:r>
          </a:p>
        </p:txBody>
      </p:sp>
    </p:spTree>
  </p:cSld>
  <p:clrMapOvr>
    <a:masterClrMapping/>
  </p:clrMapOvr>
  <p:transition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Яна Савина\Мои документы\Развитие\Материал для презентаций\Урок вежливости\оброе ут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897313" cy="4495800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B80AF4A-9101-4176-B48D-743037C0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138916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Қайырлы таң</a:t>
            </a:r>
          </a:p>
          <a:p>
            <a:pPr algn="ctr"/>
            <a:r>
              <a:rPr lang="ru-RU" sz="1600" dirty="0">
                <a:latin typeface="+mj-lt"/>
              </a:rPr>
              <a:t>Ұйқыдан тұрғанда</a:t>
            </a:r>
          </a:p>
        </p:txBody>
      </p:sp>
    </p:spTree>
  </p:cSld>
  <p:clrMapOvr>
    <a:masterClrMapping/>
  </p:clrMapOvr>
  <p:transition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Documents and Settings\Яна Савина\Мои документы\Развитие\Материал для презентаций\Урок вежливости\обрый веч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970" y="908720"/>
            <a:ext cx="5638800" cy="3690938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C089AB1-E763-4D33-909D-75F916795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4797152"/>
            <a:ext cx="56197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Кеш жарық</a:t>
            </a:r>
          </a:p>
          <a:p>
            <a:pPr algn="ctr"/>
            <a:endParaRPr lang="ru-RU" sz="1600" b="1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Кеш түскенде</a:t>
            </a:r>
          </a:p>
        </p:txBody>
      </p:sp>
    </p:spTree>
  </p:cSld>
  <p:clrMapOvr>
    <a:masterClrMapping/>
  </p:clrMapOvr>
  <p:transition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C:\Documents and Settings\Яна Савина\Мои документы\Развитие\Материал для презентаций\Урок вежливости\окойной но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85800"/>
            <a:ext cx="3106738" cy="3995738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D0334D4-D94A-45AE-B6F4-699D1898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929654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Қайырлы түн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Ұйықтар алдында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Documents and Settings\Яна Савина\Мои документы\Развитие\Материал для презентаций\Урок вежливости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045" y="1066800"/>
            <a:ext cx="5582830" cy="4216568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3104933-3CBB-44DD-A01A-7189D4E32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78" y="5160258"/>
            <a:ext cx="56197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Рахмет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Алығыс </a:t>
            </a:r>
            <a:r>
              <a:rPr lang="ru-RU" sz="1600" b="1" dirty="0" err="1">
                <a:solidFill>
                  <a:srgbClr val="000066"/>
                </a:solidFill>
                <a:latin typeface="+mj-lt"/>
                <a:cs typeface="Times New Roman" pitchFamily="18" charset="0"/>
              </a:rPr>
              <a:t>айту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700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75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Оформление по умолчанию</vt:lpstr>
      <vt:lpstr>Тема Office</vt:lpstr>
      <vt:lpstr>Презентация PowerPoint</vt:lpstr>
      <vt:lpstr>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DIMA</dc:creator>
  <cp:lastModifiedBy>Айка</cp:lastModifiedBy>
  <cp:revision>50</cp:revision>
  <dcterms:created xsi:type="dcterms:W3CDTF">2003-05-18T10:12:03Z</dcterms:created>
  <dcterms:modified xsi:type="dcterms:W3CDTF">2020-05-02T09:15:39Z</dcterms:modified>
</cp:coreProperties>
</file>