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3573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k-KZ" dirty="0" smtClean="0"/>
              <a:t>3-сынып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285992"/>
            <a:ext cx="7643866" cy="392909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kk-KZ" b="1" dirty="0" smtClean="0">
                <a:solidFill>
                  <a:srgbClr val="C00000"/>
                </a:solidFill>
              </a:rPr>
              <a:t>“Жаман” деген немене</a:t>
            </a:r>
          </a:p>
          <a:p>
            <a:pPr algn="l"/>
            <a:r>
              <a:rPr lang="ru-RU" dirty="0" err="1" smtClean="0">
                <a:solidFill>
                  <a:schemeClr val="tx1"/>
                </a:solidFill>
              </a:rPr>
              <a:t>жалқау </a:t>
            </a:r>
            <a:r>
              <a:rPr lang="ru-RU" dirty="0" smtClean="0">
                <a:solidFill>
                  <a:schemeClr val="tx1"/>
                </a:solidFill>
              </a:rPr>
              <a:t>- ленивый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err="1" smtClean="0">
                <a:solidFill>
                  <a:schemeClr val="tx1"/>
                </a:solidFill>
              </a:rPr>
              <a:t>жалқау </a:t>
            </a:r>
            <a:r>
              <a:rPr lang="ru-RU" dirty="0" err="1" smtClean="0">
                <a:solidFill>
                  <a:schemeClr val="tx1"/>
                </a:solidFill>
              </a:rPr>
              <a:t>емес</a:t>
            </a:r>
            <a:r>
              <a:rPr lang="ru-RU" dirty="0" smtClean="0">
                <a:solidFill>
                  <a:schemeClr val="tx1"/>
                </a:solidFill>
              </a:rPr>
              <a:t> – не ленивый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err="1" smtClean="0">
                <a:solidFill>
                  <a:schemeClr val="tx1"/>
                </a:solidFill>
              </a:rPr>
              <a:t>е</a:t>
            </a:r>
            <a:r>
              <a:rPr lang="ru-RU" dirty="0" err="1" smtClean="0">
                <a:solidFill>
                  <a:schemeClr val="tx1"/>
                </a:solidFill>
              </a:rPr>
              <a:t>ріншек</a:t>
            </a:r>
            <a:r>
              <a:rPr lang="ru-RU" dirty="0" smtClean="0">
                <a:solidFill>
                  <a:schemeClr val="tx1"/>
                </a:solidFill>
              </a:rPr>
              <a:t> -</a:t>
            </a:r>
            <a:r>
              <a:rPr lang="ru-RU" dirty="0" smtClean="0">
                <a:solidFill>
                  <a:schemeClr val="tx1"/>
                </a:solidFill>
              </a:rPr>
              <a:t> ленивый</a:t>
            </a:r>
          </a:p>
          <a:p>
            <a:pPr algn="l"/>
            <a:r>
              <a:rPr lang="ru-RU" dirty="0" err="1" smtClean="0">
                <a:solidFill>
                  <a:schemeClr val="tx1"/>
                </a:solidFill>
              </a:rPr>
              <a:t>ерке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– баловень, любимец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err="1" smtClean="0">
                <a:solidFill>
                  <a:schemeClr val="tx1"/>
                </a:solidFill>
              </a:rPr>
              <a:t>ж</a:t>
            </a:r>
            <a:r>
              <a:rPr lang="ru-RU" dirty="0" err="1" smtClean="0">
                <a:solidFill>
                  <a:schemeClr val="tx1"/>
                </a:solidFill>
              </a:rPr>
              <a:t>аман</a:t>
            </a:r>
            <a:r>
              <a:rPr lang="ru-RU" dirty="0" smtClean="0">
                <a:solidFill>
                  <a:schemeClr val="tx1"/>
                </a:solidFill>
              </a:rPr>
              <a:t> - плохой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err="1" smtClean="0">
                <a:solidFill>
                  <a:schemeClr val="tx1"/>
                </a:solidFill>
              </a:rPr>
              <a:t>т</a:t>
            </a:r>
            <a:r>
              <a:rPr lang="ru-RU" dirty="0" err="1" smtClean="0">
                <a:solidFill>
                  <a:schemeClr val="tx1"/>
                </a:solidFill>
              </a:rPr>
              <a:t>аста</a:t>
            </a:r>
            <a:r>
              <a:rPr lang="ru-RU" dirty="0" smtClean="0">
                <a:solidFill>
                  <a:schemeClr val="tx1"/>
                </a:solidFill>
              </a:rPr>
              <a:t> - оставь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“Жаман” деген </a:t>
            </a:r>
            <a:r>
              <a:rPr lang="kk-K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немене</a:t>
            </a:r>
            <a:br>
              <a:rPr lang="kk-K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kk-K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41-бет 2-тапсырма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kk-KZ" sz="3600" dirty="0" smtClean="0">
                <a:solidFill>
                  <a:srgbClr val="00B050"/>
                </a:solidFill>
              </a:rPr>
              <a:t>Жалқаубек</a:t>
            </a:r>
            <a:endParaRPr lang="ru-RU" sz="3600" dirty="0">
              <a:solidFill>
                <a:srgbClr val="00B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42844" y="2174875"/>
            <a:ext cx="4354544" cy="39512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err="1" smtClean="0"/>
              <a:t>жалқау </a:t>
            </a:r>
            <a:r>
              <a:rPr lang="ru-RU" sz="3200" dirty="0" smtClean="0"/>
              <a:t>бала</a:t>
            </a:r>
          </a:p>
          <a:p>
            <a:r>
              <a:rPr lang="ru-RU" sz="3200" dirty="0" err="1" smtClean="0"/>
              <a:t>сабақ </a:t>
            </a:r>
            <a:r>
              <a:rPr lang="ru-RU" sz="3200" dirty="0" err="1" smtClean="0"/>
              <a:t>оқымайды</a:t>
            </a:r>
            <a:endParaRPr lang="ru-RU" sz="3200" dirty="0" smtClean="0"/>
          </a:p>
          <a:p>
            <a:r>
              <a:rPr lang="ru-RU" sz="3200" dirty="0" err="1" smtClean="0"/>
              <a:t>киімдерін</a:t>
            </a:r>
            <a:r>
              <a:rPr lang="ru-RU" sz="3200" dirty="0" smtClean="0"/>
              <a:t> </a:t>
            </a:r>
            <a:r>
              <a:rPr lang="ru-RU" sz="3200" dirty="0" err="1" smtClean="0"/>
              <a:t>шашып</a:t>
            </a:r>
            <a:r>
              <a:rPr lang="ru-RU" sz="3200" dirty="0" smtClean="0"/>
              <a:t> </a:t>
            </a:r>
            <a:r>
              <a:rPr lang="ru-RU" sz="3200" dirty="0" err="1" smtClean="0"/>
              <a:t>тастайды</a:t>
            </a:r>
            <a:endParaRPr lang="ru-RU" sz="3200" dirty="0" smtClean="0"/>
          </a:p>
          <a:p>
            <a:r>
              <a:rPr lang="ru-RU" sz="3200" dirty="0" err="1" smtClean="0"/>
              <a:t>бөлмесі </a:t>
            </a:r>
            <a:r>
              <a:rPr lang="ru-RU" sz="3200" dirty="0" smtClean="0"/>
              <a:t>лас.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kk-KZ" sz="4000" dirty="0" smtClean="0">
                <a:solidFill>
                  <a:srgbClr val="C00000"/>
                </a:solidFill>
              </a:rPr>
              <a:t>Әлібек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356131" cy="39512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err="1" smtClean="0"/>
              <a:t>жалқау </a:t>
            </a:r>
            <a:r>
              <a:rPr lang="ru-RU" sz="3600" dirty="0" err="1" smtClean="0"/>
              <a:t>емес</a:t>
            </a:r>
            <a:endParaRPr lang="ru-RU" sz="3600" dirty="0" smtClean="0"/>
          </a:p>
          <a:p>
            <a:r>
              <a:rPr lang="ru-RU" sz="3600" dirty="0" err="1" smtClean="0"/>
              <a:t>сабақты жақсы </a:t>
            </a:r>
            <a:r>
              <a:rPr lang="ru-RU" sz="3600" dirty="0" err="1" smtClean="0"/>
              <a:t>оқиды</a:t>
            </a:r>
            <a:endParaRPr lang="ru-RU" sz="3600" dirty="0" smtClean="0"/>
          </a:p>
          <a:p>
            <a:r>
              <a:rPr lang="ru-RU" sz="3600" dirty="0" err="1" smtClean="0"/>
              <a:t>бөлмесі </a:t>
            </a:r>
            <a:r>
              <a:rPr lang="ru-RU" sz="3600" dirty="0" smtClean="0"/>
              <a:t>таза</a:t>
            </a:r>
          </a:p>
          <a:p>
            <a:r>
              <a:rPr lang="ru-RU" sz="3600" dirty="0" err="1" smtClean="0"/>
              <a:t>еріншек</a:t>
            </a:r>
            <a:r>
              <a:rPr lang="ru-RU" sz="3600" dirty="0" smtClean="0"/>
              <a:t> </a:t>
            </a:r>
            <a:r>
              <a:rPr lang="ru-RU" sz="3600" dirty="0" err="1" smtClean="0"/>
              <a:t>емес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slam.ru/sites/default/files/img/2017/veroeshenie/len_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214422"/>
            <a:ext cx="7072362" cy="528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071670" y="214290"/>
            <a:ext cx="5572164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chemeClr val="tx1"/>
                </a:solidFill>
              </a:rPr>
              <a:t>Мынау қандай бала?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thumbs.dreamstime.com/b/studying-kid-2193601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428628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s://pp.userapi.com/c836324/v836324376/624b0/19_iVpYPboc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071546"/>
            <a:ext cx="421484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2357422" y="142852"/>
            <a:ext cx="4714908" cy="78581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Мынау қандай бала?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857356" y="1571612"/>
            <a:ext cx="3643338" cy="35719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714744" y="1571612"/>
            <a:ext cx="3643338" cy="35719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Дуга 3"/>
          <p:cNvSpPr/>
          <p:nvPr/>
        </p:nvSpPr>
        <p:spPr>
          <a:xfrm>
            <a:off x="3428992" y="1857364"/>
            <a:ext cx="2286016" cy="3000396"/>
          </a:xfrm>
          <a:prstGeom prst="arc">
            <a:avLst>
              <a:gd name="adj1" fmla="val 16276081"/>
              <a:gd name="adj2" fmla="val 578224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7224" y="142852"/>
            <a:ext cx="7572428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dirty="0" smtClean="0"/>
              <a:t>Вен диаграммасы</a:t>
            </a:r>
            <a:endParaRPr lang="ru-RU" sz="3600" b="1" dirty="0"/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928662" y="1142984"/>
            <a:ext cx="2000264" cy="500066"/>
          </a:xfrm>
          <a:prstGeom prst="round2Same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Жалқаубек</a:t>
            </a:r>
            <a:endParaRPr lang="ru-RU" dirty="0"/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5929322" y="1142984"/>
            <a:ext cx="2000264" cy="500066"/>
          </a:xfrm>
          <a:prstGeom prst="round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Әлібек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00496" y="1071546"/>
            <a:ext cx="1271590" cy="50006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Ортақ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3-сынып</vt:lpstr>
      <vt:lpstr>“Жаман” деген немене 41-бет 2-тапсырма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3-сынып</dc:title>
  <dc:creator>РОМА</dc:creator>
  <cp:lastModifiedBy>РОМА</cp:lastModifiedBy>
  <cp:revision>1</cp:revision>
  <dcterms:created xsi:type="dcterms:W3CDTF">2020-09-29T15:06:32Z</dcterms:created>
  <dcterms:modified xsi:type="dcterms:W3CDTF">2020-09-29T16:20:27Z</dcterms:modified>
</cp:coreProperties>
</file>