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9F1271-CB91-4D2B-A737-FFA915DE5213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1232F0-2A49-46E0-AE26-E49D3266F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2;&#1072;&#1088;&#1079;&#1080;&#1103;\Desktop\Skeletal%20System%20-%20Human%20Skeleton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656183"/>
          </a:xfrm>
        </p:spPr>
        <p:txBody>
          <a:bodyPr/>
          <a:lstStyle/>
          <a:p>
            <a:r>
              <a:rPr lang="en-US" dirty="0" err="1" smtClean="0"/>
              <a:t>Locomation</a:t>
            </a:r>
            <a:r>
              <a:rPr lang="en-US" dirty="0" smtClean="0"/>
              <a:t> system</a:t>
            </a:r>
            <a:endParaRPr lang="ru-RU" dirty="0"/>
          </a:p>
        </p:txBody>
      </p:sp>
      <p:pic>
        <p:nvPicPr>
          <p:cNvPr id="1026" name="Picture 2" descr="C:\Users\Марзия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2996952"/>
            <a:ext cx="6667500" cy="2799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will: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Learn the functions of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locomation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system;</a:t>
            </a:r>
          </a:p>
          <a:p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Learn the parts of the human skeleton.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Terminology</a:t>
            </a:r>
            <a:endParaRPr lang="ru-RU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Bone- </a:t>
            </a:r>
            <a:r>
              <a:rPr lang="kk-KZ" dirty="0" smtClean="0"/>
              <a:t>сүйек- кость</a:t>
            </a:r>
            <a:endParaRPr lang="en-US" dirty="0" smtClean="0"/>
          </a:p>
          <a:p>
            <a:r>
              <a:rPr lang="en-US" dirty="0" smtClean="0"/>
              <a:t>Cartilage-</a:t>
            </a:r>
            <a:r>
              <a:rPr lang="kk-KZ" dirty="0" smtClean="0"/>
              <a:t> шеміршек- хрящ</a:t>
            </a:r>
            <a:endParaRPr lang="en-US" dirty="0" smtClean="0"/>
          </a:p>
          <a:p>
            <a:r>
              <a:rPr lang="en-US" dirty="0" smtClean="0"/>
              <a:t>Girdle-</a:t>
            </a:r>
            <a:r>
              <a:rPr lang="kk-KZ" dirty="0" smtClean="0"/>
              <a:t> белдеу- пояс</a:t>
            </a:r>
            <a:endParaRPr lang="en-US" dirty="0" smtClean="0"/>
          </a:p>
          <a:p>
            <a:r>
              <a:rPr lang="en-US" dirty="0" smtClean="0"/>
              <a:t>Muscle-</a:t>
            </a:r>
            <a:r>
              <a:rPr lang="kk-KZ" dirty="0" smtClean="0"/>
              <a:t> бұлшықет- мыщца</a:t>
            </a:r>
            <a:endParaRPr lang="en-US" dirty="0" smtClean="0"/>
          </a:p>
          <a:p>
            <a:r>
              <a:rPr lang="en-US" dirty="0" smtClean="0"/>
              <a:t>Pasta-</a:t>
            </a:r>
            <a:r>
              <a:rPr lang="kk-KZ" dirty="0" smtClean="0"/>
              <a:t> макарон</a:t>
            </a:r>
            <a:endParaRPr lang="en-US" dirty="0" smtClean="0"/>
          </a:p>
          <a:p>
            <a:r>
              <a:rPr lang="en-US" dirty="0" smtClean="0"/>
              <a:t>Pelvic girdle- </a:t>
            </a:r>
            <a:r>
              <a:rPr lang="kk-KZ" dirty="0" smtClean="0"/>
              <a:t>жамбас белдеуі- тазовый пояс</a:t>
            </a:r>
            <a:endParaRPr lang="en-US" dirty="0" smtClean="0"/>
          </a:p>
          <a:p>
            <a:r>
              <a:rPr lang="en-US" dirty="0" smtClean="0"/>
              <a:t>To provide-</a:t>
            </a:r>
            <a:r>
              <a:rPr lang="kk-KZ" dirty="0" smtClean="0"/>
              <a:t> қамтамасыз ету- обеспечивать</a:t>
            </a:r>
            <a:endParaRPr lang="en-US" dirty="0" smtClean="0"/>
          </a:p>
          <a:p>
            <a:r>
              <a:rPr lang="en-US" dirty="0" smtClean="0"/>
              <a:t>To reassemble-</a:t>
            </a:r>
            <a:r>
              <a:rPr lang="kk-KZ" dirty="0" smtClean="0"/>
              <a:t> қайта жинау- собрать</a:t>
            </a:r>
            <a:endParaRPr lang="en-US" dirty="0" smtClean="0"/>
          </a:p>
          <a:p>
            <a:r>
              <a:rPr lang="en-US" dirty="0" smtClean="0"/>
              <a:t>Red bone marrow-</a:t>
            </a:r>
            <a:r>
              <a:rPr lang="kk-KZ" dirty="0" smtClean="0"/>
              <a:t> қызыл сүйек кемігі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4392488"/>
          </a:xfrm>
        </p:spPr>
        <p:txBody>
          <a:bodyPr/>
          <a:lstStyle/>
          <a:p>
            <a:r>
              <a:rPr lang="en-US" dirty="0" smtClean="0"/>
              <a:t>Rid-</a:t>
            </a:r>
            <a:r>
              <a:rPr lang="kk-KZ" dirty="0" smtClean="0"/>
              <a:t> қабырға- ребро</a:t>
            </a:r>
            <a:endParaRPr lang="en-US" dirty="0" smtClean="0"/>
          </a:p>
          <a:p>
            <a:r>
              <a:rPr lang="en-US" dirty="0" smtClean="0"/>
              <a:t>Skeleton- </a:t>
            </a:r>
            <a:r>
              <a:rPr lang="kk-KZ" dirty="0" smtClean="0"/>
              <a:t>қаңқа - скелет</a:t>
            </a:r>
            <a:endParaRPr lang="en-US" dirty="0" smtClean="0"/>
          </a:p>
          <a:p>
            <a:r>
              <a:rPr lang="en-US" dirty="0" smtClean="0"/>
              <a:t>Skull-</a:t>
            </a:r>
            <a:r>
              <a:rPr lang="kk-KZ" dirty="0" smtClean="0"/>
              <a:t> бассүйек- череп</a:t>
            </a:r>
            <a:endParaRPr lang="en-US" dirty="0" smtClean="0"/>
          </a:p>
          <a:p>
            <a:r>
              <a:rPr lang="en-US" dirty="0" smtClean="0"/>
              <a:t>Shoulder girdle-</a:t>
            </a:r>
            <a:r>
              <a:rPr lang="kk-KZ" dirty="0" smtClean="0"/>
              <a:t> иық белдеуі- плечевой пояс</a:t>
            </a:r>
            <a:endParaRPr lang="en-US" dirty="0" smtClean="0"/>
          </a:p>
          <a:p>
            <a:r>
              <a:rPr lang="en-US" dirty="0" smtClean="0"/>
              <a:t>Spinal cord-</a:t>
            </a:r>
            <a:r>
              <a:rPr lang="kk-KZ" dirty="0" smtClean="0"/>
              <a:t> жұлын- спиной мозг</a:t>
            </a:r>
            <a:endParaRPr lang="en-US" dirty="0" smtClean="0"/>
          </a:p>
          <a:p>
            <a:r>
              <a:rPr lang="en-US" dirty="0" smtClean="0"/>
              <a:t>Spine-</a:t>
            </a:r>
            <a:r>
              <a:rPr lang="kk-KZ" dirty="0" smtClean="0"/>
              <a:t> омыртқа - позвоночник</a:t>
            </a:r>
            <a:endParaRPr lang="en-US" dirty="0" smtClean="0"/>
          </a:p>
          <a:p>
            <a:r>
              <a:rPr lang="en-US" dirty="0" smtClean="0"/>
              <a:t>Sternum-</a:t>
            </a:r>
            <a:r>
              <a:rPr lang="kk-KZ" dirty="0" smtClean="0"/>
              <a:t> төссүйек- грудная кость</a:t>
            </a:r>
            <a:endParaRPr lang="en-US" dirty="0" smtClean="0"/>
          </a:p>
          <a:p>
            <a:r>
              <a:rPr lang="en-US" dirty="0" err="1" smtClean="0"/>
              <a:t>Strenght</a:t>
            </a:r>
            <a:r>
              <a:rPr lang="en-US" dirty="0" smtClean="0"/>
              <a:t>-</a:t>
            </a:r>
            <a:r>
              <a:rPr lang="kk-KZ" dirty="0" smtClean="0"/>
              <a:t> беріктік- прочность</a:t>
            </a:r>
            <a:endParaRPr lang="en-US" dirty="0" smtClean="0"/>
          </a:p>
          <a:p>
            <a:r>
              <a:rPr lang="en-US" dirty="0" smtClean="0"/>
              <a:t>Toothpick-</a:t>
            </a:r>
            <a:r>
              <a:rPr lang="kk-KZ" dirty="0" smtClean="0"/>
              <a:t> тіс тазалағыш - зубочистка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Locomation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system consists of bones and skeletal muscles. </a:t>
            </a:r>
          </a:p>
          <a:p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Bones link together and make a skeleton.</a:t>
            </a:r>
          </a:p>
          <a:p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Muscles are attached to bones and provide movement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Марзия\Desktop\skeleton-muscles-model-realistic-anatomy-skeleton-muscles-ide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933056"/>
            <a:ext cx="576064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functions of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locomation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system are: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movement;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protection of internal organs;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support;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prodaction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of blood cells;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storage of minerals.  </a:t>
            </a:r>
            <a:endParaRPr lang="ru-RU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зия\Desktop\skeletal-system-definition-cephalicv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"/>
            <a:ext cx="7620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keletal System - Human Skeleton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7584" y="548680"/>
            <a:ext cx="7416824" cy="56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150</Words>
  <Application>Microsoft Office PowerPoint</Application>
  <PresentationFormat>Экран (4:3)</PresentationFormat>
  <Paragraphs>33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Locomation system</vt:lpstr>
      <vt:lpstr>You will:</vt:lpstr>
      <vt:lpstr>Terminology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Locomation system</dc:title>
  <dc:creator>Марзия</dc:creator>
  <cp:lastModifiedBy>Марзия</cp:lastModifiedBy>
  <cp:revision>7</cp:revision>
  <dcterms:created xsi:type="dcterms:W3CDTF">2018-08-21T16:13:15Z</dcterms:created>
  <dcterms:modified xsi:type="dcterms:W3CDTF">2018-08-21T17:11:41Z</dcterms:modified>
</cp:coreProperties>
</file>