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4624"/>
            <a:ext cx="516122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Ақпараттық технологиялар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3D-модельдеу 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анимация.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1687" y="3284984"/>
            <a:ext cx="868813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Графикалық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редакторлардың көп түрлері бар. Олардың </a:t>
            </a:r>
            <a:r>
              <a:rPr lang="kk-KZ" sz="2200" i="1" dirty="0">
                <a:latin typeface="Times New Roman" pitchFamily="18" charset="0"/>
                <a:cs typeface="Times New Roman" pitchFamily="18" charset="0"/>
              </a:rPr>
              <a:t>бірі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 сурет салу үшін, </a:t>
            </a:r>
            <a:r>
              <a:rPr lang="kk-KZ" sz="2200" i="1" dirty="0">
                <a:latin typeface="Times New Roman" pitchFamily="18" charset="0"/>
                <a:cs typeface="Times New Roman" pitchFamily="18" charset="0"/>
              </a:rPr>
              <a:t>екіншілері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 - 3D графика құру үшін қолданылса, </a:t>
            </a:r>
            <a:r>
              <a:rPr lang="kk-KZ" sz="2200" i="1" dirty="0">
                <a:latin typeface="Times New Roman" pitchFamily="18" charset="0"/>
                <a:cs typeface="Times New Roman" pitchFamily="18" charset="0"/>
              </a:rPr>
              <a:t>үшіншілері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күрделі инженерлік сызбалар жасауға мүмкіндік береді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Виртуалды» термині латынның «virtuals» - сөзінен шыққан, белгілі бір жағдайларда мүмкін болатын, қолданылатын деген мағынаны білдіреді. </a:t>
            </a:r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05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Виртуалдық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деп тиісті жағдайларда қандайда бір мақсат үшін нысандар, субъектілер, санат, қарым – қатынас, әрекеттер, еліктеу көмегі арқылы міндетті немесе болуы мүмкін құбылыстарды айтамыз.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261507" y="1400431"/>
            <a:ext cx="8648314" cy="1596521"/>
            <a:chOff x="261507" y="1273405"/>
            <a:chExt cx="8648314" cy="1596521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411530" y="1273405"/>
              <a:ext cx="6360889" cy="630069"/>
            </a:xfrm>
            <a:prstGeom prst="roundRect">
              <a:avLst/>
            </a:prstGeom>
            <a:effectLst>
              <a:glow rad="139700">
                <a:schemeClr val="accent6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k-KZ" sz="2400" b="1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Компьютерлік графикада екі бағыт </a:t>
              </a:r>
              <a:r>
                <a:rPr lang="kk-KZ" sz="24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бар</a:t>
              </a:r>
              <a:r>
                <a:rPr lang="kk-KZ" sz="2400" b="1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endParaRPr lang="ru-RU" sz="24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61507" y="2239857"/>
              <a:ext cx="4012473" cy="630069"/>
            </a:xfrm>
            <a:prstGeom prst="roundRect">
              <a:avLst/>
            </a:prstGeom>
            <a:effectLst>
              <a:glow rad="139700">
                <a:schemeClr val="accent6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k-KZ" sz="2400" b="1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бейнелерді құру </a:t>
              </a:r>
              <a:endPara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042202" y="2217803"/>
              <a:ext cx="3867619" cy="630069"/>
            </a:xfrm>
            <a:prstGeom prst="roundRect">
              <a:avLst/>
            </a:prstGeom>
            <a:effectLst>
              <a:glow rad="139700">
                <a:schemeClr val="accent6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k-KZ" sz="2400" b="1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бар бейнелерді өңдеу</a:t>
              </a:r>
              <a:endPara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Стрелка углом 12"/>
            <p:cNvSpPr/>
            <p:nvPr/>
          </p:nvSpPr>
          <p:spPr>
            <a:xfrm rot="5400000">
              <a:off x="7819040" y="1550113"/>
              <a:ext cx="616005" cy="629364"/>
            </a:xfrm>
            <a:prstGeom prst="bentArrow">
              <a:avLst/>
            </a:prstGeom>
            <a:effectLst>
              <a:glow rad="139700">
                <a:schemeClr val="accent6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Стрелка углом 13"/>
            <p:cNvSpPr/>
            <p:nvPr/>
          </p:nvSpPr>
          <p:spPr>
            <a:xfrm rot="5400000" flipV="1">
              <a:off x="712852" y="1500397"/>
              <a:ext cx="616005" cy="666780"/>
            </a:xfrm>
            <a:prstGeom prst="bentArrow">
              <a:avLst/>
            </a:prstGeom>
            <a:effectLst>
              <a:glow rad="139700">
                <a:schemeClr val="accent6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036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337" y="16002"/>
            <a:ext cx="8856984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Компьютерлік техниканың кеңестік – уақыттық континиумды адам тілектеріне сай өзгертіп, жаңа әлемді, шындықты – қолдан жасалған құрылымды қалыптастыру нәтижесін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виртуалдық шындық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деп атаймыз.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1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3D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анимация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үшөлшемді сахна мен нысандарға негізделген қазіргі уақыттағы анимация бағыты. </a:t>
            </a: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 өлшемді графика құратын компьютерлік программа өте көп. Олар: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3D max, Blender, 3D, K-3D, Wings 3D, Panda 3D, Sweet Home 3D, Maya  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т.б.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Рисунок 1" descr="C:\Documents and Settings\Main\Рабочий стол\90482_html_mf58e46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504" y="3573016"/>
            <a:ext cx="4679950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43808" y="6488668"/>
            <a:ext cx="4001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3D Studio Max 5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экран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бейнесі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32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92899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Blender программасы 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үшөлшемді компьютерлік графиканы құруға, анимация және интерактивті қосымшалар жасауға арналған программа.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Blender  бағдарламасын голландық анимациялық студиа NeoGeo құрастырған.1998 жылдың мауысым айында Blender-дің авторы  Тон Розендаль NAN  компаниясын ұсынады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Blender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–3D модельдеу компьютерлік графика бағдарламасы. Blender бағдарламасының көмегімен 3D модельдеу, анимация жасауға, видеоүзінділерді өңдеуге,түрлі  ойындарға  логикалық объектілерді енгізуге мүмкіндік береді. 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 маңыздысы, ол бағдарламаның азғантай көлемі (шамамен 10-20 мегабайт) 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Blender әр түрлі  ОЖ жұмыс істеуге мүмкіндік  береді, олар: Linux, Windows, MacOS т.б.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Бағдарламаны тегін көшіріп алуға болады GNU  лицензиясы бойынша.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Текше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терезедегі көрініп тұрған нысан.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Рендеринг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сахнада құрылған нысанды суретдеп айта алмаймыз. Графикалық кескінді алу үшін рендеринг жүргізу керек. Ол үшін </a:t>
            </a: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Render 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бұйрығын қолданамыз.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79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fs01.urokimatematiki.ru/e/001b17-002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46" b="14285"/>
          <a:stretch/>
        </p:blipFill>
        <p:spPr bwMode="auto">
          <a:xfrm>
            <a:off x="5120769" y="121321"/>
            <a:ext cx="3384376" cy="9703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67544" y="260648"/>
            <a:ext cx="4211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Blender бағдарламасының негізгі командалары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352" y="1412776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[TAB]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батырмасы – редакторлеу (төбелерін өңдеу) режимінен обьектілеу режиміне өту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Егер 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 нысанды редакторлау режимінде тұрып жаңа нысан жасайтын болсаңыз онда олар өзара біріктірілген болады.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'O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 Батырма 'O' (ноль емес) Сіз редакторлеу режимінде тұрғанда пропорциональ түрде (төбелерін өңдеу) режимі жүктейді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'A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 Редакторлеу режимінде бұл опция барлық төбелерді ерекшелеу үшін қолданылады, бұл батырманы қайта басу төбелерді ерекшелеуді алып тастайды.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'B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 Бұл батырма «үшбұрыштап» ерекшелеу үшін қолданылады, бірнеше обьектіні ерекшелеуүшін. «В» батырмасын қайта басу шеңбер бойымен ерекшелеуді орындайды және оның радиусын тышқанның айналдыру жолағын айналдыру арқылы өзгертуге болады.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40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0874"/>
              </p:ext>
            </p:extLst>
          </p:nvPr>
        </p:nvGraphicFramePr>
        <p:xfrm>
          <a:off x="251520" y="332656"/>
          <a:ext cx="8496944" cy="581947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84176"/>
                <a:gridCol w="6912768"/>
              </a:tblGrid>
              <a:tr h="1080120"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[Пробел]-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Құрал-саймандар мәзірін шақырады, мұнда сіз меш- нысанды, камераны, лампаны ж.т.б таңдап қоса аласыз</a:t>
                      </a:r>
                      <a:r>
                        <a:rPr lang="kk-KZ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216"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[NumPad]-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Көру режимін басқару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'7'-</a:t>
                      </a:r>
                      <a:r>
                        <a:rPr lang="kk-KZ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төбесінен көрініс</a:t>
                      </a:r>
                      <a:r>
                        <a:rPr lang="ru-RU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endParaRPr lang="en-US" sz="220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6213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'1'-</a:t>
                      </a:r>
                      <a:r>
                        <a:rPr lang="kk-KZ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Алдынан </a:t>
                      </a:r>
                      <a:r>
                        <a:rPr lang="kk-KZ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көрініс, '3'-Жанынан көрініс, '0'-камерадан көрініс, '5'-перспектива, '.'-таңдалынған нысанның фокустық ара қашықтығының өзгеруі</a:t>
                      </a:r>
                      <a:r>
                        <a:rPr lang="kk-KZ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Тышқан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-</a:t>
                      </a: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 жақ батырма манипуляция жасау үшін, ал оң жақ батырмасы ерекшелеу үшін ал ортаңғы батырма фокустық ара қашықтықты айналдыра көру үшін</a:t>
                      </a:r>
                      <a:r>
                        <a:rPr lang="kk-KZ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Егер </a:t>
                      </a:r>
                      <a:r>
                        <a:rPr lang="kk-KZ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сіз </a:t>
                      </a:r>
                      <a:r>
                        <a:rPr lang="ru-RU" sz="2200" dirty="0" err="1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Shift</a:t>
                      </a:r>
                      <a:r>
                        <a:rPr lang="en-US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батырмасымен </a:t>
                      </a:r>
                      <a:r>
                        <a:rPr lang="kk-KZ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қоса тышқанның ортаңғы батырмасын басып тұрып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тышқанды қозғай отырып экранның </a:t>
                      </a:r>
                      <a:r>
                        <a:rPr lang="ru-RU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3d </a:t>
                      </a:r>
                      <a:r>
                        <a:rPr lang="ru-RU" sz="2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проекци</a:t>
                      </a:r>
                      <a:r>
                        <a:rPr lang="kk-KZ" sz="2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 қозғалта аласыз</a:t>
                      </a:r>
                      <a:r>
                        <a:rPr lang="ru-RU" sz="2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20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6213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264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7590"/>
            <a:ext cx="871296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Shift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 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'</a:t>
            </a:r>
            <a:r>
              <a:rPr lang="ru-RU" sz="2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Shift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батырмасын басып тұрып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көптеген ерекшелеулерді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оң жақ батырманы басу арқылы жасауға болады.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'Стрелки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анимация кадрлерін жасау үшін қолданылады, оң жақ батырма 1 кадрге көбейтеді, ал сол батырма 1 кадрге кемітеді.Жоғары бағыттаушы стрелка 10 кадрге, ал төмен бағыттаушы стрелка 10 кадрге кемітеді.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'R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Ерекшеленген нысанды немесе төбені айналдыру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'S'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 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Ерекшеленген нысанды немесе төбені масштабтау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'G'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 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Ерекшеленген нысанның немесе төбенің орнын ауыстыру.</a:t>
            </a: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'P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Редакторлеу режимінде тұрсаңыз «Р» батырмасын басу арқылы ерекшеленген төбені жеке меш-нысан етіп алуға болады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Shift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D]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Комбинациясы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Ерекшеленген нысанды немесе төбенің көшірмесін не дубликатын алуға болады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'E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Редакторлеу режимінде тұрып ерекшеленген төбелерді созуға 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экструдироват</a:t>
            </a:r>
            <a:r>
              <a:rPr lang="ru-RU" sz="2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'M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 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Нысандық режимде(күйде) таңдалынған нысандарды басқа қабатқа көшіре аласыз. Редакторлеу режимінде нысанның айналық шағылысу құралы ретінде қолданылады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822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5994"/>
            <a:ext cx="880221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'Z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Нысанның «каркастық» түрден «толық» түрге ауысуы.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[Alt Z] Комбинациясы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 Нысанның «толық» түрден «көленкеленген» түрге ауысуы 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'P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-Нысанды режимнен ойындық режимді қосу.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[Alt/Ctrl + 'P'] Комбинациясы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–Өзара байланысты жасау ұшін бірінші Shift басып тұрып нысанды таңдау керек сосын онымен байланыстыратын нысанды басып [Ctrl P] пернелерін басу керек.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 осы байланысты бұзу үшін дәл осы операцияны орындап соңында тек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[Ctrl P] орнына [Alt P] пернелерін басу керек.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'N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- Ерекшеленген нысан туралы ақпарат беретін терезені шақырады, мұнда біз өзгерістер енгізе аламыз.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[Ctrl J]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Комбинациясы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– Таңдалынған нысандарды бір бүтін етіп қосатын батырмалар.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Alt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A]</a:t>
            </a: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Комбинациясы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Таңдалынған терезеде анимацияны ойнатады</a:t>
            </a: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'F' 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kk-KZ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ерекшеленген төбелердің арасына шекара о рнатады, оны орнату үшін тек 3-4 төбені ерекшелей аламыз.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08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50</TotalTime>
  <Words>404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Айгуль</dc:creator>
  <cp:lastModifiedBy>Айгуль</cp:lastModifiedBy>
  <cp:revision>7</cp:revision>
  <dcterms:created xsi:type="dcterms:W3CDTF">2017-02-19T12:32:59Z</dcterms:created>
  <dcterms:modified xsi:type="dcterms:W3CDTF">2018-03-02T15:10:21Z</dcterms:modified>
</cp:coreProperties>
</file>