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Autofit/>
          </a:bodyPr>
          <a:lstStyle/>
          <a:p>
            <a:pPr algn="ctr"/>
            <a:endParaRPr lang="en-US" sz="14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kk-KZ" sz="7200" b="1" dirty="0" smtClean="0">
                <a:solidFill>
                  <a:srgbClr val="0070C0"/>
                </a:solidFill>
              </a:rPr>
              <a:t>“Робот түрлері және </a:t>
            </a:r>
            <a:r>
              <a:rPr lang="kk-KZ" sz="7200" b="1" dirty="0" smtClean="0">
                <a:solidFill>
                  <a:srgbClr val="0070C0"/>
                </a:solidFill>
              </a:rPr>
              <a:t>оларды </a:t>
            </a:r>
            <a:r>
              <a:rPr lang="kk-KZ" sz="7200" b="1" dirty="0" smtClean="0">
                <a:solidFill>
                  <a:srgbClr val="0070C0"/>
                </a:solidFill>
              </a:rPr>
              <a:t>қолдану”</a:t>
            </a:r>
          </a:p>
          <a:p>
            <a:pPr algn="ctr">
              <a:buNone/>
            </a:pPr>
            <a:endParaRPr lang="kk-KZ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kk-KZ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>
              <a:buNone/>
            </a:pPr>
            <a:r>
              <a:rPr lang="kk-K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 “а” сынып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kk-KZ" sz="2200" dirty="0" smtClean="0"/>
              <a:t>КММ </a:t>
            </a:r>
            <a:r>
              <a:rPr lang="ru-RU" sz="2200" dirty="0" smtClean="0"/>
              <a:t>«</a:t>
            </a:r>
            <a:r>
              <a:rPr lang="kk-KZ" sz="2200" dirty="0" smtClean="0"/>
              <a:t>Салқынкөл орта мектебі</a:t>
            </a:r>
            <a:r>
              <a:rPr lang="ru-RU" sz="2200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857628"/>
            <a:ext cx="2857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929066"/>
            <a:ext cx="168592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5.3.4.1 робот анықтамасын тұжырымдау;</a:t>
            </a:r>
            <a:endParaRPr lang="ru-RU" dirty="0" smtClean="0"/>
          </a:p>
          <a:p>
            <a:r>
              <a:rPr lang="kk-KZ" dirty="0" smtClean="0"/>
              <a:t>5.3.4.2 Роботтардың түрлерінің үлгілері және оларды қолдану салаларына мысал келтіру;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Саба</a:t>
            </a:r>
            <a:r>
              <a:rPr lang="kk-KZ" dirty="0" smtClean="0"/>
              <a:t>қтың мақсаты: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928934"/>
            <a:ext cx="3667124" cy="3667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5784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3600" b="1" dirty="0" smtClean="0"/>
              <a:t>Робототехника – бұл роботтарды дизайнын жасауға, құруға, қолдануға және олармен жұмыс істеуге бағытталған механикалық, электрлік және компьютерлік инженерия элементтері бар пәнаралық сала</a:t>
            </a:r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Робот – </a:t>
            </a:r>
            <a:r>
              <a:rPr lang="ru-RU" dirty="0" err="1" smtClean="0">
                <a:solidFill>
                  <a:schemeClr val="tx1"/>
                </a:solidFill>
              </a:rPr>
              <a:t>бұл белгілі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бір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әрекетке программаланған тірі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ағзалардың принципімен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құрылған автоматты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құрылғы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User\Downloads\Без названия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9" y="1571612"/>
            <a:ext cx="428628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500174"/>
            <a:ext cx="38576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Ақпаратты қабылдайды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1845391">
            <a:off x="2285984" y="2428868"/>
            <a:ext cx="978408" cy="484632"/>
          </a:xfrm>
          <a:prstGeom prst="rightArrow">
            <a:avLst>
              <a:gd name="adj1" fmla="val 50000"/>
              <a:gd name="adj2" fmla="val 674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5143512"/>
            <a:ext cx="58578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Қоршаған ортамен байланыса алады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18336081">
            <a:off x="3000364" y="450057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857720" y="1571612"/>
            <a:ext cx="42862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Командаларды орындайды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2389180">
            <a:off x="7143768" y="242886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286380" y="4572008"/>
            <a:ext cx="3143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Ақпаратты өңдейді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13067040">
            <a:off x="6786578" y="392906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kk-KZ" sz="3600" dirty="0" smtClean="0">
                <a:solidFill>
                  <a:srgbClr val="0070C0"/>
                </a:solidFill>
              </a:rPr>
              <a:t>Программаланған жеке роботтар</a:t>
            </a:r>
          </a:p>
          <a:p>
            <a:pPr marL="624078" indent="-514350">
              <a:buFont typeface="+mj-lt"/>
              <a:buAutoNum type="arabicPeriod"/>
            </a:pPr>
            <a:r>
              <a:rPr lang="kk-KZ" sz="3600" dirty="0" smtClean="0">
                <a:solidFill>
                  <a:srgbClr val="0070C0"/>
                </a:solidFill>
              </a:rPr>
              <a:t>Үй жұмыстарына арналған роботтар</a:t>
            </a:r>
          </a:p>
          <a:p>
            <a:pPr marL="624078" indent="-514350">
              <a:buFont typeface="+mj-lt"/>
              <a:buAutoNum type="arabicPeriod"/>
            </a:pPr>
            <a:r>
              <a:rPr lang="kk-KZ" sz="3600" dirty="0" smtClean="0">
                <a:solidFill>
                  <a:srgbClr val="0070C0"/>
                </a:solidFill>
              </a:rPr>
              <a:t>Ойыншық роботтар</a:t>
            </a:r>
          </a:p>
          <a:p>
            <a:pPr marL="624078" indent="-514350">
              <a:buFont typeface="+mj-lt"/>
              <a:buAutoNum type="arabicPeriod"/>
            </a:pPr>
            <a:r>
              <a:rPr lang="kk-KZ" sz="3600" dirty="0" smtClean="0">
                <a:solidFill>
                  <a:srgbClr val="0070C0"/>
                </a:solidFill>
              </a:rPr>
              <a:t>Ғарыштық роботтар</a:t>
            </a:r>
          </a:p>
          <a:p>
            <a:pPr marL="624078" indent="-514350">
              <a:buFont typeface="+mj-lt"/>
              <a:buAutoNum type="arabicPeriod"/>
            </a:pPr>
            <a:r>
              <a:rPr lang="kk-KZ" sz="3600" dirty="0" smtClean="0">
                <a:solidFill>
                  <a:srgbClr val="0070C0"/>
                </a:solidFill>
              </a:rPr>
              <a:t>Әскери – техникалық роботтар</a:t>
            </a:r>
          </a:p>
          <a:p>
            <a:pPr marL="624078" indent="-514350">
              <a:buFont typeface="+mj-lt"/>
              <a:buAutoNum type="arabicPeriod"/>
            </a:pPr>
            <a:r>
              <a:rPr lang="kk-KZ" sz="3600" dirty="0" smtClean="0">
                <a:solidFill>
                  <a:srgbClr val="0070C0"/>
                </a:solidFill>
              </a:rPr>
              <a:t>Медициналық роботтар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Роботтардың түрлері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kk-KZ" dirty="0" smtClean="0"/>
              <a:t>Робототехника деген не?</a:t>
            </a:r>
          </a:p>
          <a:p>
            <a:pPr marL="624078" indent="-514350">
              <a:buFont typeface="+mj-lt"/>
              <a:buAutoNum type="arabicPeriod"/>
            </a:pPr>
            <a:r>
              <a:rPr lang="kk-KZ" dirty="0" smtClean="0"/>
              <a:t>Робот түрлері.</a:t>
            </a:r>
          </a:p>
          <a:p>
            <a:pPr marL="624078" indent="-514350">
              <a:buFont typeface="+mj-lt"/>
              <a:buAutoNum type="arabicPeriod"/>
            </a:pPr>
            <a:r>
              <a:rPr lang="kk-KZ" dirty="0" smtClean="0"/>
              <a:t>Робот суретің салыңдар.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«</a:t>
            </a:r>
            <a:r>
              <a:rPr lang="kk-KZ" dirty="0" smtClean="0"/>
              <a:t>Робот</a:t>
            </a:r>
            <a:r>
              <a:rPr lang="ru-RU" dirty="0" smtClean="0"/>
              <a:t>» </a:t>
            </a:r>
            <a:r>
              <a:rPr lang="ru-RU" dirty="0" err="1" smtClean="0"/>
              <a:t>сөзіне </a:t>
            </a:r>
            <a:r>
              <a:rPr lang="ru-RU" dirty="0" smtClean="0"/>
              <a:t>ребус </a:t>
            </a:r>
            <a:r>
              <a:rPr lang="ru-RU" dirty="0" err="1" smtClean="0"/>
              <a:t>құрастырыңдар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Сұрақтар мен тапсырмалар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228</TotalTime>
  <Words>125</Words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КММ «Салқынкөл орта мектебі» </vt:lpstr>
      <vt:lpstr>Сабақтың мақсаты:</vt:lpstr>
      <vt:lpstr>Робот – бұл белгілі бір әрекетке программаланған тірі ағзалардың принципімен құрылған автоматты құрылғы</vt:lpstr>
      <vt:lpstr>Слайд 4</vt:lpstr>
      <vt:lpstr>Роботтардың түрлері</vt:lpstr>
      <vt:lpstr>Сұрақтар мен тапсырмалар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28</cp:revision>
  <dcterms:created xsi:type="dcterms:W3CDTF">2020-10-14T11:15:46Z</dcterms:created>
  <dcterms:modified xsi:type="dcterms:W3CDTF">2020-10-14T15:16:51Z</dcterms:modified>
</cp:coreProperties>
</file>