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56" r:id="rId4"/>
    <p:sldId id="257" r:id="rId5"/>
    <p:sldId id="258" r:id="rId6"/>
    <p:sldId id="268" r:id="rId7"/>
    <p:sldId id="259" r:id="rId8"/>
    <p:sldId id="260" r:id="rId9"/>
    <p:sldId id="261" r:id="rId10"/>
    <p:sldId id="269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DEDE-7BE4-4064-A45C-1A6D160C8321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1C7E-B34D-4BBC-9F28-2704991B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DEDE-7BE4-4064-A45C-1A6D160C8321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1C7E-B34D-4BBC-9F28-2704991B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DEDE-7BE4-4064-A45C-1A6D160C8321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1C7E-B34D-4BBC-9F28-2704991B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DEDE-7BE4-4064-A45C-1A6D160C8321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1C7E-B34D-4BBC-9F28-2704991B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DEDE-7BE4-4064-A45C-1A6D160C8321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1C7E-B34D-4BBC-9F28-2704991B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DEDE-7BE4-4064-A45C-1A6D160C8321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1C7E-B34D-4BBC-9F28-2704991B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DEDE-7BE4-4064-A45C-1A6D160C8321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1C7E-B34D-4BBC-9F28-2704991B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DEDE-7BE4-4064-A45C-1A6D160C8321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1C7E-B34D-4BBC-9F28-2704991B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DEDE-7BE4-4064-A45C-1A6D160C8321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1C7E-B34D-4BBC-9F28-2704991B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DEDE-7BE4-4064-A45C-1A6D160C8321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1C7E-B34D-4BBC-9F28-2704991B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BDEDE-7BE4-4064-A45C-1A6D160C8321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01C7E-B34D-4BBC-9F28-2704991B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BDEDE-7BE4-4064-A45C-1A6D160C8321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01C7E-B34D-4BBC-9F28-2704991B9A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4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54626"/>
          </a:xfrm>
        </p:spPr>
        <p:txBody>
          <a:bodyPr>
            <a:normAutofit/>
          </a:bodyPr>
          <a:lstStyle/>
          <a:p>
            <a:pPr algn="l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Қыркүйектің жиырма тоғызы</a:t>
            </a:r>
            <a:b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 жұмысы</a:t>
            </a:r>
            <a:b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Кім пайдалы? Кім мықты?</a:t>
            </a: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pic>
        <p:nvPicPr>
          <p:cNvPr id="4098" name="Picture 2" descr="http://images.myshared.ru/31/1313999/slide_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286124"/>
            <a:ext cx="5286412" cy="331468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 үшін ұрсысты?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а/ Кім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мықты?Кім пайдалы?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ә/Кім қорқақ?</a:t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б/Кім осал?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kk-K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Кім жауап берді?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а/Мысық    </a:t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ә/Ит</a:t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б/ Сиыр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kk-K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Автордың идеясы?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Еңбек, татулық, құрмет</a:t>
            </a:r>
            <a:br>
              <a:rPr lang="kk-KZ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 descr="C:\Users\Динара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196828"/>
            <a:ext cx="857256" cy="642942"/>
          </a:xfrm>
          <a:prstGeom prst="rect">
            <a:avLst/>
          </a:prstGeom>
          <a:noFill/>
        </p:spPr>
      </p:pic>
      <p:pic>
        <p:nvPicPr>
          <p:cNvPr id="4" name="Picture 4" descr="C:\Users\Динара\Desktop\Без названия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3489193"/>
            <a:ext cx="785818" cy="847665"/>
          </a:xfrm>
          <a:prstGeom prst="rect">
            <a:avLst/>
          </a:prstGeom>
          <a:noFill/>
        </p:spPr>
      </p:pic>
      <p:pic>
        <p:nvPicPr>
          <p:cNvPr id="5" name="Содержимое 3" descr="ÐÐ°ÑÑÐ¸Ð½ÐºÐ¸ Ð¿Ð¾ Ð·Ð°Ð¿ÑÐ¾ÑÑ ÑÐ¼Ð°Ð¹Ð»Ð¸Ðº ÐºÐ¾ÑÐ¾Ð²Ð°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4214818"/>
            <a:ext cx="78581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 білемін/я знаю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Мен өлеңнің мазмұнын ұқтым.</a:t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 істей аламын/ я умею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Жоспар,сұрақ құрай аламын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2.Мәнерлеп оқи аламын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14291"/>
            <a:ext cx="7772400" cy="857256"/>
          </a:xfrm>
        </p:spPr>
        <p:txBody>
          <a:bodyPr/>
          <a:lstStyle/>
          <a:p>
            <a:r>
              <a:rPr lang="kk-KZ" b="1" dirty="0" smtClean="0">
                <a:solidFill>
                  <a:srgbClr val="C00000"/>
                </a:solidFill>
              </a:rPr>
              <a:t>Жаңа сөздер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285860"/>
            <a:ext cx="7929618" cy="4929222"/>
          </a:xfrm>
        </p:spPr>
        <p:txBody>
          <a:bodyPr/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Ұрысты/керісті/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ругались, спорили</a:t>
            </a: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Кім пайдалы-кто полезный</a:t>
            </a: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Кім мықты-кто сильный</a:t>
            </a: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Кездесті-обращались,втретились</a:t>
            </a: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Шындық-правда </a:t>
            </a: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Бақташы-пастух</a:t>
            </a: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Шұжық-домашняя колбаса</a:t>
            </a:r>
          </a:p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Тері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шкура</a:t>
            </a:r>
          </a:p>
          <a:p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ÐÐ°ÑÑÐ¸Ð½ÐºÐ¸ Ð¿Ð¾ Ð·Ð°Ð¿ÑÐ¾ÑÑ Ð±Ð°Ð»ÒÐ°Ð¹Ð¼Ð°Ò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929066"/>
            <a:ext cx="4500594" cy="292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ÐÐ°ÑÑÐ¸Ð½ÐºÐ¸ Ð¿Ð¾ Ð·Ð°Ð¿ÑÐ¾ÑÑ ÐºÐ¾Ð»Ð±Ð°ÑÐ°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000240"/>
            <a:ext cx="3520438" cy="28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ÐÐ°ÑÑÐ¸Ð½ÐºÐ¸ Ð¿Ð¾ Ð·Ð°Ð¿ÑÐ¾ÑÑ Ð±Ð¾ÑÐ¸Ð½ÐºÐ° Ð¼ÑÐ¶ÑÐºÐ¾Ð¹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1285860"/>
            <a:ext cx="271464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357321"/>
          </a:xfrm>
        </p:spPr>
        <p:txBody>
          <a:bodyPr>
            <a:normAutofit/>
          </a:bodyPr>
          <a:lstStyle/>
          <a:p>
            <a:r>
              <a:rPr lang="kk-KZ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Дүкенде </a:t>
            </a:r>
            <a:endParaRPr lang="ru-RU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214554"/>
            <a:ext cx="8001056" cy="4286280"/>
          </a:xfrm>
        </p:spPr>
        <p:txBody>
          <a:bodyPr/>
          <a:lstStyle/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Ұрысты </a:t>
            </a:r>
          </a:p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Керісті </a:t>
            </a:r>
          </a:p>
          <a:p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1857356" y="2571744"/>
            <a:ext cx="107157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3357554" y="3714752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3857620" y="4214818"/>
            <a:ext cx="135732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Кім пайдалы,кім мықты?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ен мықты,мен пайдалы!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сильный,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полезный </a:t>
            </a:r>
            <a:endParaRPr lang="kk-KZ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ÐÐ°ÑÑÐ¸Ð½ÐºÐ¸ Ð¿Ð¾ Ð·Ð°Ð¿ÑÐ¾ÑÑ Ð±Ð¾ÑÐ¸Ð½ÐºÐ° ÑÐ¼Ð°Ð¹Ð»Ð¸Ðº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214554"/>
            <a:ext cx="2827351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ÐÐ°ÑÑÐ¸Ð½ÐºÐ¸ Ð¿Ð¾ Ð·Ð°Ð¿ÑÐ¾ÑÑ Ð±Ð¾ÑÐ¸Ð½ÐºÐ° ÑÐ¼Ð°Ð¹Ð»Ð¸Ðº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000372"/>
            <a:ext cx="257176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трелка вверх 7"/>
          <p:cNvSpPr/>
          <p:nvPr/>
        </p:nvSpPr>
        <p:spPr>
          <a:xfrm rot="1988103">
            <a:off x="3571868" y="2285992"/>
            <a:ext cx="857256" cy="207170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Ұрысты ,керісті</a:t>
            </a:r>
            <a:endParaRPr lang="ru-RU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ÐÐ°ÑÑÐ¸Ð½ÐºÐ¸ Ð¿Ð¾ Ð·Ð°Ð¿ÑÐ¾ÑÑ ÑÐ¾Ð»Ð½ÑÐµ ÑÐ¼Ð°Ð¹Ð»Ð¸Ðº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7" y="1785926"/>
            <a:ext cx="3071834" cy="43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ÐÐ°ÑÑÐ¸Ð½ÐºÐ¸ Ð¿Ð¾ Ð·Ð°Ð¿ÑÐ¾ÑÑ Ð»ÑÐ½Ð° ÑÐ¼Ð°Ð¹Ð»Ð¸Ðº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928802"/>
            <a:ext cx="335758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ÐÐ°ÑÑÐ¸Ð½ÐºÐ¸ Ð¿Ð¾ Ð·Ð°Ð¿ÑÐ¾ÑÑ Ð±Ð¾ÑÐ¸Ð½ÐºÐ° Ð¼ÑÐ¶ÑÐºÐ¾Ð¹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1428736"/>
            <a:ext cx="192882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ÐÐ°ÑÑÐ¸Ð½ÐºÐ¸ Ð¿Ð¾ Ð·Ð°Ð¿ÑÐ¾ÑÑ ÐºÐ¾Ð»Ð±Ð°ÑÐ°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0" y="2928934"/>
            <a:ext cx="2071702" cy="1931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ÐÐ°ÑÑÐ¸Ð½ÐºÐ¸ Ð¿Ð¾ Ð·Ð°Ð¿ÑÐ¾ÑÑ Ð±Ð°Ð»ÒÐ°Ð¹Ð¼Ð°Ò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4572008"/>
            <a:ext cx="2500330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 стрелкой 9"/>
          <p:cNvCxnSpPr/>
          <p:nvPr/>
        </p:nvCxnSpPr>
        <p:spPr>
          <a:xfrm rot="16200000" flipH="1">
            <a:off x="3786182" y="2928934"/>
            <a:ext cx="57150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8" idx="0"/>
          </p:cNvCxnSpPr>
          <p:nvPr/>
        </p:nvCxnSpPr>
        <p:spPr>
          <a:xfrm rot="16200000" flipH="1" flipV="1">
            <a:off x="4054075" y="4804181"/>
            <a:ext cx="500066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Кездесті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Динара\Desktop\128a95f01946463d405c7babe5984a8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929454" y="0"/>
            <a:ext cx="2000264" cy="1643073"/>
          </a:xfrm>
          <a:prstGeom prst="rect">
            <a:avLst/>
          </a:prstGeom>
          <a:noFill/>
        </p:spPr>
      </p:pic>
      <p:pic>
        <p:nvPicPr>
          <p:cNvPr id="1027" name="Picture 3" descr="C:\Users\Динара\Desktop\Без назван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3643314"/>
            <a:ext cx="2705100" cy="1685925"/>
          </a:xfrm>
          <a:prstGeom prst="rect">
            <a:avLst/>
          </a:prstGeom>
          <a:noFill/>
        </p:spPr>
      </p:pic>
      <p:pic>
        <p:nvPicPr>
          <p:cNvPr id="1028" name="Picture 4" descr="C:\Users\Динара\Desktop\Без названия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1285860"/>
            <a:ext cx="2057400" cy="2219325"/>
          </a:xfrm>
          <a:prstGeom prst="rect">
            <a:avLst/>
          </a:prstGeom>
          <a:noFill/>
        </p:spPr>
      </p:pic>
      <p:cxnSp>
        <p:nvCxnSpPr>
          <p:cNvPr id="8" name="Прямая со стрелкой 7"/>
          <p:cNvCxnSpPr/>
          <p:nvPr/>
        </p:nvCxnSpPr>
        <p:spPr>
          <a:xfrm>
            <a:off x="2000232" y="1428736"/>
            <a:ext cx="3071834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071670" y="1428736"/>
            <a:ext cx="3429024" cy="307183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2000232" y="1071546"/>
            <a:ext cx="3786214" cy="35719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 descr="ÐÐ°ÑÑÐ¸Ð½ÐºÐ¸ Ð¿Ð¾ Ð·Ð°Ð¿ÑÐ¾ÑÑ Ð±Ð¾ÑÐ¸Ð½ÐºÐ° Ð¼ÑÐ¶ÑÐºÐ¾Ð¹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928670"/>
            <a:ext cx="192882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ÐÐ°ÑÑÐ¸Ð½ÐºÐ¸ Ð¿Ð¾ Ð·Ð°Ð¿ÑÐ¾ÑÑ ÐºÐ¾Ð»Ð±Ð°ÑÐ°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2357430"/>
            <a:ext cx="2071702" cy="1931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ÐÐ°ÑÑÐ¸Ð½ÐºÐ¸ Ð¿Ð¾ Ð·Ð°Ð¿ÑÐ¾ÑÑ Ð±Ð°Ð»ÒÐ°Ð¹Ð¼Ð°Ò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357694"/>
            <a:ext cx="2500330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Кім пайдалы ,кім мықты?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ÐÐ°ÑÑÐ¸Ð½ÐºÐ¸ Ð¿Ð¾ Ð·Ð°Ð¿ÑÐ¾ÑÑ ÑÐ¼Ð°Ð¹Ð»Ð¸Ðº ÐºÐ¾ÑÐ¾Ð²Ð°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6"/>
            <a:ext cx="2662239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ÐÐ°ÑÑÐ¸Ð½ÐºÐ¸ Ð¿Ð¾ Ð·Ð°Ð¿ÑÐ¾ÑÑ ÐºÐ¾Ð»Ð±Ð°ÑÐ°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1357298"/>
            <a:ext cx="2071702" cy="1931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ÐÐ°ÑÑÐ¸Ð½ÐºÐ¸ Ð¿Ð¾ Ð·Ð°Ð¿ÑÐ¾ÑÑ Ð±Ð¾ÑÐ¸Ð½ÐºÐ° Ð¼ÑÐ¶ÑÐºÐ¾Ð¹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3357562"/>
            <a:ext cx="192882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ÐÐ°ÑÑÐ¸Ð½ÐºÐ¸ Ð¿Ð¾ Ð·Ð°Ð¿ÑÐ¾ÑÑ Ð±Ð°Ð»ÒÐ°Ð¹Ð¼Ð°Ò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4572008"/>
            <a:ext cx="2500330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Выгнутая вправо стрелка 7"/>
          <p:cNvSpPr/>
          <p:nvPr/>
        </p:nvSpPr>
        <p:spPr>
          <a:xfrm>
            <a:off x="3214678" y="1357298"/>
            <a:ext cx="2571768" cy="35719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??????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лево 8"/>
          <p:cNvSpPr/>
          <p:nvPr/>
        </p:nvSpPr>
        <p:spPr>
          <a:xfrm>
            <a:off x="5643570" y="4071942"/>
            <a:ext cx="92869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лево 9"/>
          <p:cNvSpPr/>
          <p:nvPr/>
        </p:nvSpPr>
        <p:spPr>
          <a:xfrm>
            <a:off x="5715008" y="2714620"/>
            <a:ext cx="92869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лево 10"/>
          <p:cNvSpPr/>
          <p:nvPr/>
        </p:nvSpPr>
        <p:spPr>
          <a:xfrm>
            <a:off x="4429124" y="4643446"/>
            <a:ext cx="928694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Кімнен шықты?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ÐÐ°ÑÑÐ¸Ð½ÐºÐ¸ Ð¿Ð¾ Ð·Ð°Ð¿ÑÐ¾ÑÑ ÑÐµÑÐ¼Ð°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328614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ÐÐ°ÑÑÐ¸Ð½ÐºÐ¸ Ð¿Ð¾ Ð·Ð°Ð¿ÑÐ¾ÑÑ ÑÐ°ÑÑ Ð¼Ð°Ð¹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0"/>
            <a:ext cx="3143272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ÐÐ°ÑÑÐ¸Ð½ÐºÐ¸ Ð¿Ð¾ Ð·Ð°Ð¿ÑÐ¾ÑÑ ÑÐ°ÑÑ Ð¼Ð°Ð¹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1857364"/>
            <a:ext cx="300039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ÐÐ°ÑÑÐ¸Ð½ÐºÐ¸ Ð¿Ð¾ Ð·Ð°Ð¿ÑÐ¾ÑÑ ÑÐºÑÑÐ° ÐºÐ¾ÑÐ¾Ð²Ñ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6" y="3500438"/>
            <a:ext cx="307183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трелка вправо 7"/>
          <p:cNvSpPr/>
          <p:nvPr/>
        </p:nvSpPr>
        <p:spPr>
          <a:xfrm>
            <a:off x="3714744" y="1500174"/>
            <a:ext cx="107157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714744" y="2500306"/>
            <a:ext cx="107157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714744" y="4714884"/>
            <a:ext cx="107157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ÐÐ°ÑÑÐ¸Ð½ÐºÐ¸ Ð¿Ð¾ Ð·Ð°Ð¿ÑÐ¾ÑÑ Ð¼ÑÑÐ¾ ÐºÐ¾ÑÐ¾Ð²Ñ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00694" y="4929198"/>
            <a:ext cx="3000396" cy="17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трелка вправо 11"/>
          <p:cNvSpPr/>
          <p:nvPr/>
        </p:nvSpPr>
        <p:spPr>
          <a:xfrm>
            <a:off x="3714744" y="3786190"/>
            <a:ext cx="107157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7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Мықты </a:t>
            </a:r>
            <a:endParaRPr lang="ru-RU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ÐÐ°ÑÑÐ¸Ð½ÐºÐ¸ Ð¿Ð¾ Ð·Ð°Ð¿ÑÐ¾ÑÑ Ð¿Ð°ÑÑÑÑ ÐºÐ¾ÑÐ¾Ð²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36"/>
            <a:ext cx="8286808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63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Қыркүйектің жиырма тоғызы Сынып жұмысы Кім пайдалы? Кім мықты?  </vt:lpstr>
      <vt:lpstr>Жаңа сөздер</vt:lpstr>
      <vt:lpstr>Дүкенде </vt:lpstr>
      <vt:lpstr>Кім пайдалы,кім мықты?</vt:lpstr>
      <vt:lpstr>Ұрысты ,керісті</vt:lpstr>
      <vt:lpstr>Кездесті</vt:lpstr>
      <vt:lpstr>Кім пайдалы ,кім мықты?</vt:lpstr>
      <vt:lpstr>Кімнен шықты?</vt:lpstr>
      <vt:lpstr>Мықты </vt:lpstr>
      <vt:lpstr>1. Не үшін ұрсысты? а/ Кім мықты?Кім пайдалы? ә/Кім қорқақ? б/Кім осал? 2. Кім жауап берді? а/Мысық     ә/Ит б/ Сиыр 3. Автордың идеясы? Еңбек, татулық, құрмет </vt:lpstr>
      <vt:lpstr>Рефлексия Мен білемін/я знаю Мен өлеңнің мазмұнын ұқтым.  Мен істей аламын/ я умею 1. Жоспар,сұрақ құрай аламын 2.Мәнерлеп оқи аламын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Дүкенде</dc:title>
  <dc:creator>Динара</dc:creator>
  <cp:lastModifiedBy>User</cp:lastModifiedBy>
  <cp:revision>9</cp:revision>
  <dcterms:created xsi:type="dcterms:W3CDTF">2018-09-30T16:40:13Z</dcterms:created>
  <dcterms:modified xsi:type="dcterms:W3CDTF">2020-09-29T06:31:38Z</dcterms:modified>
</cp:coreProperties>
</file>