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0C6F49-28AD-470B-A006-F5DE636691C4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58EEC33B-4993-4D3B-8103-644359FEFDE1}">
      <dgm:prSet phldrT="[Текст]"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Осы </a:t>
          </a:r>
          <a:r>
            <a:rPr lang="ru-RU" sz="16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сабақ</a:t>
          </a:r>
          <a:r>
            <a: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арқылы</a:t>
          </a:r>
          <a:r>
            <a: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жүзеге</a:t>
          </a:r>
          <a:r>
            <a: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асатын</a:t>
          </a:r>
          <a:r>
            <a: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оқу</a:t>
          </a:r>
          <a:r>
            <a: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мақсаттары</a:t>
          </a:r>
          <a:endParaRPr lang="ru-RU" sz="1600" b="1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2.1.3.6    50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тг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100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теңгелік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монеталарды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200тг, 500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теңгелік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купюраларды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ажырату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және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түрліше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төлем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жасау</a:t>
          </a:r>
          <a:endParaRPr lang="ru-RU" sz="1600" b="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ru-RU" sz="160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A4C2379E-5763-4125-B1DF-5C23AAD496B6}" type="parTrans" cxnId="{B17A2672-62F9-4041-B524-90D2B48C4456}">
      <dgm:prSet/>
      <dgm:spPr/>
      <dgm:t>
        <a:bodyPr/>
        <a:lstStyle/>
        <a:p>
          <a:endParaRPr lang="ru-RU"/>
        </a:p>
      </dgm:t>
    </dgm:pt>
    <dgm:pt modelId="{CF4277C1-62DF-44CC-8DAA-8274B64799B1}" type="sibTrans" cxnId="{B17A2672-62F9-4041-B524-90D2B48C4456}">
      <dgm:prSet/>
      <dgm:spPr/>
      <dgm:t>
        <a:bodyPr/>
        <a:lstStyle/>
        <a:p>
          <a:endParaRPr lang="ru-RU"/>
        </a:p>
      </dgm:t>
    </dgm:pt>
    <dgm:pt modelId="{7C22470C-4605-4007-B49C-7D7702FD0D29}">
      <dgm:prSet phldrT="[Текст]" custT="1"/>
      <dgm:spPr/>
      <dgm:t>
        <a:bodyPr/>
        <a:lstStyle/>
        <a:p>
          <a:r>
            <a:rPr lang="ru-RU" sz="16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Сабақ</a:t>
          </a:r>
          <a:r>
            <a: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мақсаттары</a:t>
          </a:r>
          <a:endParaRPr lang="ru-RU" sz="1600" b="1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-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теңге,монета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және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қағаз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ақшаны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таниды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;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-50тг , 100теңгелік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монеталарды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200тг , 500тг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купюраларды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ажыратады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;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-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монеталар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қағаз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ақшалармен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түрлі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төлемдер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жасап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есептер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шығарады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;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ru-RU" sz="16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5301F504-C85C-4AAA-8C97-6BFCD22EDD2C}" type="parTrans" cxnId="{2FE76047-6F9E-40F1-A7AC-791D76EF0288}">
      <dgm:prSet/>
      <dgm:spPr/>
      <dgm:t>
        <a:bodyPr/>
        <a:lstStyle/>
        <a:p>
          <a:endParaRPr lang="ru-RU"/>
        </a:p>
      </dgm:t>
    </dgm:pt>
    <dgm:pt modelId="{728E0C94-E699-446A-89A8-729D4B9D7574}" type="sibTrans" cxnId="{2FE76047-6F9E-40F1-A7AC-791D76EF0288}">
      <dgm:prSet/>
      <dgm:spPr/>
      <dgm:t>
        <a:bodyPr/>
        <a:lstStyle/>
        <a:p>
          <a:endParaRPr lang="ru-RU"/>
        </a:p>
      </dgm:t>
    </dgm:pt>
    <dgm:pt modelId="{66960A2B-20F0-4D8F-AD29-909C22CA614D}">
      <dgm:prSet custT="1"/>
      <dgm:spPr/>
      <dgm:t>
        <a:bodyPr/>
        <a:lstStyle/>
        <a:p>
          <a:r>
            <a:rPr lang="ru-RU" sz="16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Бағалау</a:t>
          </a:r>
          <a:r>
            <a:rPr lang="ru-RU" sz="16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критерийлері</a:t>
          </a:r>
          <a:endParaRPr lang="ru-RU" sz="1600" b="1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50тг , 100теңгелік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монеталарды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200тг , 500тг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купюраларды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ажыратады</a:t>
          </a:r>
          <a:endParaRPr lang="ru-RU" sz="1600" b="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Құны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әр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түрлі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ақшалармен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төлем</a:t>
          </a:r>
          <a:r>
            <a:rPr lang="ru-RU" sz="16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жасайды</a:t>
          </a:r>
          <a:endParaRPr lang="ru-RU" sz="1600" b="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kk-KZ" sz="160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470CF168-5F5A-4B23-B550-E66C6B8BD387}" type="parTrans" cxnId="{17B8174E-CDDE-4937-9130-CAC14237CA21}">
      <dgm:prSet/>
      <dgm:spPr/>
      <dgm:t>
        <a:bodyPr/>
        <a:lstStyle/>
        <a:p>
          <a:endParaRPr lang="ru-RU"/>
        </a:p>
      </dgm:t>
    </dgm:pt>
    <dgm:pt modelId="{8863D379-82C9-4549-974E-74025894FBF6}" type="sibTrans" cxnId="{17B8174E-CDDE-4937-9130-CAC14237CA21}">
      <dgm:prSet/>
      <dgm:spPr/>
      <dgm:t>
        <a:bodyPr/>
        <a:lstStyle/>
        <a:p>
          <a:endParaRPr lang="ru-RU"/>
        </a:p>
      </dgm:t>
    </dgm:pt>
    <dgm:pt modelId="{A9604076-A46A-45E9-9195-1A5AB74893BE}" type="pres">
      <dgm:prSet presAssocID="{EA0C6F49-28AD-470B-A006-F5DE636691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EDD43A7-58E2-4C12-B6DA-6A87F41B8BF4}" type="pres">
      <dgm:prSet presAssocID="{58EEC33B-4993-4D3B-8103-644359FEFDE1}" presName="parentLin" presStyleCnt="0"/>
      <dgm:spPr/>
      <dgm:t>
        <a:bodyPr/>
        <a:lstStyle/>
        <a:p>
          <a:endParaRPr lang="ru-RU"/>
        </a:p>
      </dgm:t>
    </dgm:pt>
    <dgm:pt modelId="{8ED3B551-D49B-431B-A0F3-0F21E1D3BFD1}" type="pres">
      <dgm:prSet presAssocID="{58EEC33B-4993-4D3B-8103-644359FEFDE1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F065DEC1-ABF8-46D9-B539-A069C6403CDB}" type="pres">
      <dgm:prSet presAssocID="{58EEC33B-4993-4D3B-8103-644359FEFDE1}" presName="parentText" presStyleLbl="node1" presStyleIdx="0" presStyleCnt="3" custScaleX="116524" custScaleY="18099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7F4E0E-66F7-4D29-BD5B-AF2E8724C829}" type="pres">
      <dgm:prSet presAssocID="{58EEC33B-4993-4D3B-8103-644359FEFDE1}" presName="negativeSpace" presStyleCnt="0"/>
      <dgm:spPr/>
      <dgm:t>
        <a:bodyPr/>
        <a:lstStyle/>
        <a:p>
          <a:endParaRPr lang="ru-RU"/>
        </a:p>
      </dgm:t>
    </dgm:pt>
    <dgm:pt modelId="{B277479D-7F38-4CC6-89AE-21046B50A16E}" type="pres">
      <dgm:prSet presAssocID="{58EEC33B-4993-4D3B-8103-644359FEFDE1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0DA76E-7019-4F91-BA7A-BF1540FAE1EC}" type="pres">
      <dgm:prSet presAssocID="{CF4277C1-62DF-44CC-8DAA-8274B64799B1}" presName="spaceBetweenRectangles" presStyleCnt="0"/>
      <dgm:spPr/>
      <dgm:t>
        <a:bodyPr/>
        <a:lstStyle/>
        <a:p>
          <a:endParaRPr lang="ru-RU"/>
        </a:p>
      </dgm:t>
    </dgm:pt>
    <dgm:pt modelId="{58AD68BE-2B63-4E7D-9346-42C914D1C971}" type="pres">
      <dgm:prSet presAssocID="{7C22470C-4605-4007-B49C-7D7702FD0D29}" presName="parentLin" presStyleCnt="0"/>
      <dgm:spPr/>
      <dgm:t>
        <a:bodyPr/>
        <a:lstStyle/>
        <a:p>
          <a:endParaRPr lang="ru-RU"/>
        </a:p>
      </dgm:t>
    </dgm:pt>
    <dgm:pt modelId="{5F4A9385-BE60-4B14-BA1B-76A6990EC253}" type="pres">
      <dgm:prSet presAssocID="{7C22470C-4605-4007-B49C-7D7702FD0D29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DDE9EC09-2679-4085-8665-3A70DC230AD1}" type="pres">
      <dgm:prSet presAssocID="{7C22470C-4605-4007-B49C-7D7702FD0D29}" presName="parentText" presStyleLbl="node1" presStyleIdx="1" presStyleCnt="3" custScaleX="116524" custScaleY="24061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67C3AB-812E-49C8-8474-A64DE0ACED25}" type="pres">
      <dgm:prSet presAssocID="{7C22470C-4605-4007-B49C-7D7702FD0D29}" presName="negativeSpace" presStyleCnt="0"/>
      <dgm:spPr/>
      <dgm:t>
        <a:bodyPr/>
        <a:lstStyle/>
        <a:p>
          <a:endParaRPr lang="ru-RU"/>
        </a:p>
      </dgm:t>
    </dgm:pt>
    <dgm:pt modelId="{3E6D77B4-CAAE-4F41-BDD5-C11F76AA5EBD}" type="pres">
      <dgm:prSet presAssocID="{7C22470C-4605-4007-B49C-7D7702FD0D29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8F5A69-F798-483A-856F-E7606BC303D0}" type="pres">
      <dgm:prSet presAssocID="{728E0C94-E699-446A-89A8-729D4B9D7574}" presName="spaceBetweenRectangles" presStyleCnt="0"/>
      <dgm:spPr/>
      <dgm:t>
        <a:bodyPr/>
        <a:lstStyle/>
        <a:p>
          <a:endParaRPr lang="ru-RU"/>
        </a:p>
      </dgm:t>
    </dgm:pt>
    <dgm:pt modelId="{3A2DD340-F67D-4297-AC4D-BCEB24BBE6DF}" type="pres">
      <dgm:prSet presAssocID="{66960A2B-20F0-4D8F-AD29-909C22CA614D}" presName="parentLin" presStyleCnt="0"/>
      <dgm:spPr/>
      <dgm:t>
        <a:bodyPr/>
        <a:lstStyle/>
        <a:p>
          <a:endParaRPr lang="ru-RU"/>
        </a:p>
      </dgm:t>
    </dgm:pt>
    <dgm:pt modelId="{8A74B9F9-9C31-4509-A155-6CCB9E995840}" type="pres">
      <dgm:prSet presAssocID="{66960A2B-20F0-4D8F-AD29-909C22CA614D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C29092D7-0E2A-4384-9818-02AC94F55C0D}" type="pres">
      <dgm:prSet presAssocID="{66960A2B-20F0-4D8F-AD29-909C22CA614D}" presName="parentText" presStyleLbl="node1" presStyleIdx="2" presStyleCnt="3" custScaleX="116524" custScaleY="25249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D6B2B5F-4D13-4641-BA52-03E90CE6E511}" type="pres">
      <dgm:prSet presAssocID="{66960A2B-20F0-4D8F-AD29-909C22CA614D}" presName="negativeSpace" presStyleCnt="0"/>
      <dgm:spPr/>
      <dgm:t>
        <a:bodyPr/>
        <a:lstStyle/>
        <a:p>
          <a:endParaRPr lang="ru-RU"/>
        </a:p>
      </dgm:t>
    </dgm:pt>
    <dgm:pt modelId="{CD929190-36D1-49E6-99E7-9F252C395DB8}" type="pres">
      <dgm:prSet presAssocID="{66960A2B-20F0-4D8F-AD29-909C22CA614D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7F60E01-1323-43C7-9A0F-1222A8F2B6FE}" type="presOf" srcId="{58EEC33B-4993-4D3B-8103-644359FEFDE1}" destId="{8ED3B551-D49B-431B-A0F3-0F21E1D3BFD1}" srcOrd="0" destOrd="0" presId="urn:microsoft.com/office/officeart/2005/8/layout/list1"/>
    <dgm:cxn modelId="{B17A2672-62F9-4041-B524-90D2B48C4456}" srcId="{EA0C6F49-28AD-470B-A006-F5DE636691C4}" destId="{58EEC33B-4993-4D3B-8103-644359FEFDE1}" srcOrd="0" destOrd="0" parTransId="{A4C2379E-5763-4125-B1DF-5C23AAD496B6}" sibTransId="{CF4277C1-62DF-44CC-8DAA-8274B64799B1}"/>
    <dgm:cxn modelId="{1A92F601-69A9-43A7-8B48-A6C0FF7872C2}" type="presOf" srcId="{58EEC33B-4993-4D3B-8103-644359FEFDE1}" destId="{F065DEC1-ABF8-46D9-B539-A069C6403CDB}" srcOrd="1" destOrd="0" presId="urn:microsoft.com/office/officeart/2005/8/layout/list1"/>
    <dgm:cxn modelId="{2DABD14C-40DC-487A-B300-B7E6361F1EB3}" type="presOf" srcId="{EA0C6F49-28AD-470B-A006-F5DE636691C4}" destId="{A9604076-A46A-45E9-9195-1A5AB74893BE}" srcOrd="0" destOrd="0" presId="urn:microsoft.com/office/officeart/2005/8/layout/list1"/>
    <dgm:cxn modelId="{17B8174E-CDDE-4937-9130-CAC14237CA21}" srcId="{EA0C6F49-28AD-470B-A006-F5DE636691C4}" destId="{66960A2B-20F0-4D8F-AD29-909C22CA614D}" srcOrd="2" destOrd="0" parTransId="{470CF168-5F5A-4B23-B550-E66C6B8BD387}" sibTransId="{8863D379-82C9-4549-974E-74025894FBF6}"/>
    <dgm:cxn modelId="{957C888B-8851-45CD-AFF7-E33DA014C225}" type="presOf" srcId="{66960A2B-20F0-4D8F-AD29-909C22CA614D}" destId="{C29092D7-0E2A-4384-9818-02AC94F55C0D}" srcOrd="1" destOrd="0" presId="urn:microsoft.com/office/officeart/2005/8/layout/list1"/>
    <dgm:cxn modelId="{1DC76DF5-102F-4051-AC5E-9F1EC477162D}" type="presOf" srcId="{7C22470C-4605-4007-B49C-7D7702FD0D29}" destId="{DDE9EC09-2679-4085-8665-3A70DC230AD1}" srcOrd="1" destOrd="0" presId="urn:microsoft.com/office/officeart/2005/8/layout/list1"/>
    <dgm:cxn modelId="{9EEEDC8E-D2B8-444B-9C5F-D849F9F6632F}" type="presOf" srcId="{66960A2B-20F0-4D8F-AD29-909C22CA614D}" destId="{8A74B9F9-9C31-4509-A155-6CCB9E995840}" srcOrd="0" destOrd="0" presId="urn:microsoft.com/office/officeart/2005/8/layout/list1"/>
    <dgm:cxn modelId="{A1D14395-7256-41F7-8F5D-DCB3DBCDF3F8}" type="presOf" srcId="{7C22470C-4605-4007-B49C-7D7702FD0D29}" destId="{5F4A9385-BE60-4B14-BA1B-76A6990EC253}" srcOrd="0" destOrd="0" presId="urn:microsoft.com/office/officeart/2005/8/layout/list1"/>
    <dgm:cxn modelId="{2FE76047-6F9E-40F1-A7AC-791D76EF0288}" srcId="{EA0C6F49-28AD-470B-A006-F5DE636691C4}" destId="{7C22470C-4605-4007-B49C-7D7702FD0D29}" srcOrd="1" destOrd="0" parTransId="{5301F504-C85C-4AAA-8C97-6BFCD22EDD2C}" sibTransId="{728E0C94-E699-446A-89A8-729D4B9D7574}"/>
    <dgm:cxn modelId="{50259D3C-234C-42E4-ADEB-6B7FBB6415B4}" type="presParOf" srcId="{A9604076-A46A-45E9-9195-1A5AB74893BE}" destId="{0EDD43A7-58E2-4C12-B6DA-6A87F41B8BF4}" srcOrd="0" destOrd="0" presId="urn:microsoft.com/office/officeart/2005/8/layout/list1"/>
    <dgm:cxn modelId="{A7A7820B-7C7A-4C18-878F-121C9D88C27D}" type="presParOf" srcId="{0EDD43A7-58E2-4C12-B6DA-6A87F41B8BF4}" destId="{8ED3B551-D49B-431B-A0F3-0F21E1D3BFD1}" srcOrd="0" destOrd="0" presId="urn:microsoft.com/office/officeart/2005/8/layout/list1"/>
    <dgm:cxn modelId="{A037D1FF-DB2E-41EA-9525-74F99ABDE4A1}" type="presParOf" srcId="{0EDD43A7-58E2-4C12-B6DA-6A87F41B8BF4}" destId="{F065DEC1-ABF8-46D9-B539-A069C6403CDB}" srcOrd="1" destOrd="0" presId="urn:microsoft.com/office/officeart/2005/8/layout/list1"/>
    <dgm:cxn modelId="{8E39F4AA-DBB4-4310-9381-ECAAE23B2D71}" type="presParOf" srcId="{A9604076-A46A-45E9-9195-1A5AB74893BE}" destId="{647F4E0E-66F7-4D29-BD5B-AF2E8724C829}" srcOrd="1" destOrd="0" presId="urn:microsoft.com/office/officeart/2005/8/layout/list1"/>
    <dgm:cxn modelId="{60D23D75-1B8F-4CBA-9044-B34F6898BDCD}" type="presParOf" srcId="{A9604076-A46A-45E9-9195-1A5AB74893BE}" destId="{B277479D-7F38-4CC6-89AE-21046B50A16E}" srcOrd="2" destOrd="0" presId="urn:microsoft.com/office/officeart/2005/8/layout/list1"/>
    <dgm:cxn modelId="{5C09452D-E037-489A-817B-C4D64540260D}" type="presParOf" srcId="{A9604076-A46A-45E9-9195-1A5AB74893BE}" destId="{130DA76E-7019-4F91-BA7A-BF1540FAE1EC}" srcOrd="3" destOrd="0" presId="urn:microsoft.com/office/officeart/2005/8/layout/list1"/>
    <dgm:cxn modelId="{673C5C88-AE94-49B8-BEB5-4F58991B54A7}" type="presParOf" srcId="{A9604076-A46A-45E9-9195-1A5AB74893BE}" destId="{58AD68BE-2B63-4E7D-9346-42C914D1C971}" srcOrd="4" destOrd="0" presId="urn:microsoft.com/office/officeart/2005/8/layout/list1"/>
    <dgm:cxn modelId="{6FCCBE01-6100-4768-BA9C-6A302E768229}" type="presParOf" srcId="{58AD68BE-2B63-4E7D-9346-42C914D1C971}" destId="{5F4A9385-BE60-4B14-BA1B-76A6990EC253}" srcOrd="0" destOrd="0" presId="urn:microsoft.com/office/officeart/2005/8/layout/list1"/>
    <dgm:cxn modelId="{BED8C3FB-C857-46B3-A657-876996683F66}" type="presParOf" srcId="{58AD68BE-2B63-4E7D-9346-42C914D1C971}" destId="{DDE9EC09-2679-4085-8665-3A70DC230AD1}" srcOrd="1" destOrd="0" presId="urn:microsoft.com/office/officeart/2005/8/layout/list1"/>
    <dgm:cxn modelId="{3382A89F-E12E-4092-B03D-C6FEE7BDDC76}" type="presParOf" srcId="{A9604076-A46A-45E9-9195-1A5AB74893BE}" destId="{2C67C3AB-812E-49C8-8474-A64DE0ACED25}" srcOrd="5" destOrd="0" presId="urn:microsoft.com/office/officeart/2005/8/layout/list1"/>
    <dgm:cxn modelId="{3EFFF44C-D1D0-4195-B497-218ABD7B1DDC}" type="presParOf" srcId="{A9604076-A46A-45E9-9195-1A5AB74893BE}" destId="{3E6D77B4-CAAE-4F41-BDD5-C11F76AA5EBD}" srcOrd="6" destOrd="0" presId="urn:microsoft.com/office/officeart/2005/8/layout/list1"/>
    <dgm:cxn modelId="{0B1EC8C4-DB6C-4C90-94B7-3521DF670D06}" type="presParOf" srcId="{A9604076-A46A-45E9-9195-1A5AB74893BE}" destId="{FA8F5A69-F798-483A-856F-E7606BC303D0}" srcOrd="7" destOrd="0" presId="urn:microsoft.com/office/officeart/2005/8/layout/list1"/>
    <dgm:cxn modelId="{C7C8B99F-3168-46BD-9CCD-DD079B342529}" type="presParOf" srcId="{A9604076-A46A-45E9-9195-1A5AB74893BE}" destId="{3A2DD340-F67D-4297-AC4D-BCEB24BBE6DF}" srcOrd="8" destOrd="0" presId="urn:microsoft.com/office/officeart/2005/8/layout/list1"/>
    <dgm:cxn modelId="{B206AD3E-1E76-43B9-84F6-252E3708C5E1}" type="presParOf" srcId="{3A2DD340-F67D-4297-AC4D-BCEB24BBE6DF}" destId="{8A74B9F9-9C31-4509-A155-6CCB9E995840}" srcOrd="0" destOrd="0" presId="urn:microsoft.com/office/officeart/2005/8/layout/list1"/>
    <dgm:cxn modelId="{F3F22119-FF91-4977-BFF2-D5EC1855DB8B}" type="presParOf" srcId="{3A2DD340-F67D-4297-AC4D-BCEB24BBE6DF}" destId="{C29092D7-0E2A-4384-9818-02AC94F55C0D}" srcOrd="1" destOrd="0" presId="urn:microsoft.com/office/officeart/2005/8/layout/list1"/>
    <dgm:cxn modelId="{D983E6C2-1E06-43EA-8AFD-2712EB9525D5}" type="presParOf" srcId="{A9604076-A46A-45E9-9195-1A5AB74893BE}" destId="{ED6B2B5F-4D13-4641-BA52-03E90CE6E511}" srcOrd="9" destOrd="0" presId="urn:microsoft.com/office/officeart/2005/8/layout/list1"/>
    <dgm:cxn modelId="{7A41748F-EBF9-4D5A-B4FA-A618A9916FA6}" type="presParOf" srcId="{A9604076-A46A-45E9-9195-1A5AB74893BE}" destId="{CD929190-36D1-49E6-99E7-9F252C395DB8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524E05-9945-4E42-9C8B-BB20A961FF6F}" type="doc">
      <dgm:prSet loTypeId="urn:microsoft.com/office/officeart/2005/8/layout/process4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965E7DD-00F6-46F2-B756-D075CFE9A86E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БК: 50тг , 100теңгелік </a:t>
          </a:r>
          <a:r>
            <a:rPr lang="ru-RU" sz="18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монеталарды</a:t>
          </a:r>
          <a:r>
            <a: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200тг , 500тг </a:t>
          </a:r>
          <a:r>
            <a:rPr lang="ru-RU" sz="18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купюраларды</a:t>
          </a:r>
          <a:r>
            <a: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ажыратады</a:t>
          </a:r>
          <a:r>
            <a: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бағалау</a:t>
          </a:r>
          <a:r>
            <a: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критерийінен</a:t>
          </a:r>
          <a:r>
            <a: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шығатын</a:t>
          </a:r>
          <a:r>
            <a:rPr lang="ru-RU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</a:p>
        <a:p>
          <a:endParaRPr lang="ru-RU" sz="2000" b="1" dirty="0"/>
        </a:p>
      </dgm:t>
    </dgm:pt>
    <dgm:pt modelId="{B1443980-4DF1-41AF-BCA6-2520AD90DA44}" type="parTrans" cxnId="{B2871D4E-BD26-4266-8BC7-F07F67616C26}">
      <dgm:prSet/>
      <dgm:spPr/>
      <dgm:t>
        <a:bodyPr/>
        <a:lstStyle/>
        <a:p>
          <a:endParaRPr lang="ru-RU"/>
        </a:p>
      </dgm:t>
    </dgm:pt>
    <dgm:pt modelId="{E337F657-2DA1-41A3-8DD5-6F7B59DAE6D5}" type="sibTrans" cxnId="{B2871D4E-BD26-4266-8BC7-F07F67616C26}">
      <dgm:prSet/>
      <dgm:spPr/>
      <dgm:t>
        <a:bodyPr/>
        <a:lstStyle/>
        <a:p>
          <a:endParaRPr lang="ru-RU"/>
        </a:p>
      </dgm:t>
    </dgm:pt>
    <dgm:pt modelId="{CBCA3D58-378D-4F7E-B439-7F17665821AB}">
      <dgm:prSet phldrT="[Текст]" custT="1"/>
      <dgm:spPr/>
      <dgm:t>
        <a:bodyPr/>
        <a:lstStyle/>
        <a:p>
          <a:pPr algn="ctr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«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Теңге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ілу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»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ойыны</a:t>
          </a:r>
          <a:endParaRPr lang="ru-RU" sz="1400" b="1" dirty="0" smtClean="0">
            <a:latin typeface="Times New Roman" pitchFamily="18" charset="0"/>
            <a:cs typeface="Times New Roman" pitchFamily="18" charset="0"/>
          </a:endParaRPr>
        </a:p>
        <a:p>
          <a:pPr algn="l"/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Ойыншылар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жердегі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теңгені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іліп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алып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монеталарды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атайды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Әр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балада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қанша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монета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барын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есептеп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сұрақтарға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жауап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береді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</a:p>
        <a:p>
          <a:pPr algn="l"/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Әдістің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тиімділігі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: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ойнай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отырып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ойлануға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бағыттайды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Өз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бетінше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ойланып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, ой-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өрісін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дамытады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ойын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ашық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айтуға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дағдыланады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algn="l"/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Тұжырым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жасап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өз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ойларын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еркін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жеткізуге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машықтанады</a:t>
          </a:r>
          <a:endParaRPr lang="ru-RU" sz="1400" b="0" dirty="0" smtClean="0">
            <a:latin typeface="Times New Roman" pitchFamily="18" charset="0"/>
            <a:cs typeface="Times New Roman" pitchFamily="18" charset="0"/>
          </a:endParaRPr>
        </a:p>
        <a:p>
          <a:pPr algn="ctr">
            <a:lnSpc>
              <a:spcPct val="100000"/>
            </a:lnSpc>
            <a:spcAft>
              <a:spcPts val="0"/>
            </a:spcAft>
          </a:pP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BFC9155F-6D47-4E37-B715-FF090B318BAC}" type="parTrans" cxnId="{583B8A6B-8603-4E93-90C5-A99780C98F03}">
      <dgm:prSet/>
      <dgm:spPr/>
      <dgm:t>
        <a:bodyPr/>
        <a:lstStyle/>
        <a:p>
          <a:endParaRPr lang="ru-RU"/>
        </a:p>
      </dgm:t>
    </dgm:pt>
    <dgm:pt modelId="{AD707609-41E4-4951-B7D3-7E18638C9465}" type="sibTrans" cxnId="{583B8A6B-8603-4E93-90C5-A99780C98F03}">
      <dgm:prSet/>
      <dgm:spPr/>
      <dgm:t>
        <a:bodyPr/>
        <a:lstStyle/>
        <a:p>
          <a:endParaRPr lang="ru-RU"/>
        </a:p>
      </dgm:t>
    </dgm:pt>
    <dgm:pt modelId="{D2D81044-EF58-430A-9A7B-C0FA75AEE293}">
      <dgm:prSet phldrT="[Текст]" custT="1"/>
      <dgm:spPr/>
      <dgm:t>
        <a:bodyPr/>
        <a:lstStyle/>
        <a:p>
          <a:endParaRPr lang="ru-RU" sz="1600" b="1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Дескриптор</a:t>
          </a:r>
        </a:p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монетаны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сипаттап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айтады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;</a:t>
          </a:r>
        </a:p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монеталардың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ұқсастығы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айырмашылығын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анықтайды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;</a:t>
          </a:r>
        </a:p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- монета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санын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дұрыс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есептейді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;</a:t>
          </a:r>
        </a:p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берілген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сұрақтарға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жауап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береді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; </a:t>
          </a:r>
        </a:p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математикалық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термин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сөздерді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қолданады</a:t>
          </a:r>
          <a:endParaRPr lang="ru-RU" sz="1400" b="0" dirty="0" smtClean="0"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79DFDACA-55A9-46DF-A635-20A3D47D1DF5}" type="parTrans" cxnId="{F5D8447A-3D55-41B0-BA9B-CC3655649B03}">
      <dgm:prSet/>
      <dgm:spPr/>
      <dgm:t>
        <a:bodyPr/>
        <a:lstStyle/>
        <a:p>
          <a:endParaRPr lang="ru-RU"/>
        </a:p>
      </dgm:t>
    </dgm:pt>
    <dgm:pt modelId="{AD0C2F62-B736-4909-8337-4F6B46BA2028}" type="sibTrans" cxnId="{F5D8447A-3D55-41B0-BA9B-CC3655649B03}">
      <dgm:prSet/>
      <dgm:spPr/>
      <dgm:t>
        <a:bodyPr/>
        <a:lstStyle/>
        <a:p>
          <a:endParaRPr lang="ru-RU"/>
        </a:p>
      </dgm:t>
    </dgm:pt>
    <dgm:pt modelId="{780A33A5-9386-4F21-8960-D1DAEE0F0FD9}">
      <dgm:prSet phldrT="[Текст]" custT="1"/>
      <dgm:spPr/>
      <dgm:t>
        <a:bodyPr/>
        <a:lstStyle/>
        <a:p>
          <a:r>
            <a:rPr lang="kk-KZ" sz="2000" b="1" dirty="0" smtClean="0">
              <a:latin typeface="Times New Roman" pitchFamily="18" charset="0"/>
              <a:cs typeface="Times New Roman" pitchFamily="18" charset="0"/>
            </a:rPr>
            <a:t>Мәтіннің негізгі ойын анықтайды</a:t>
          </a:r>
        </a:p>
        <a:p>
          <a:endParaRPr lang="ru-RU" sz="2000" b="1" dirty="0">
            <a:latin typeface="Times New Roman" pitchFamily="18" charset="0"/>
            <a:cs typeface="Times New Roman" pitchFamily="18" charset="0"/>
          </a:endParaRPr>
        </a:p>
      </dgm:t>
    </dgm:pt>
    <dgm:pt modelId="{0AC657C5-9761-45D3-A5FE-337FBF657A33}" type="parTrans" cxnId="{1C6EB55E-F662-4C03-955F-5FA7BB873DA4}">
      <dgm:prSet/>
      <dgm:spPr/>
      <dgm:t>
        <a:bodyPr/>
        <a:lstStyle/>
        <a:p>
          <a:endParaRPr lang="ru-RU"/>
        </a:p>
      </dgm:t>
    </dgm:pt>
    <dgm:pt modelId="{A1729EE5-B360-45FD-9A26-0D677B79C24D}" type="sibTrans" cxnId="{1C6EB55E-F662-4C03-955F-5FA7BB873DA4}">
      <dgm:prSet/>
      <dgm:spPr/>
      <dgm:t>
        <a:bodyPr/>
        <a:lstStyle/>
        <a:p>
          <a:endParaRPr lang="ru-RU"/>
        </a:p>
      </dgm:t>
    </dgm:pt>
    <dgm:pt modelId="{27870746-2758-4C22-B995-01E3CFA46F8A}">
      <dgm:prSet phldrT="[Текст]" custT="1"/>
      <dgm:spPr/>
      <dgm:t>
        <a:bodyPr/>
        <a:lstStyle/>
        <a:p>
          <a:pPr algn="ctr"/>
          <a:endParaRPr lang="ru-RU" sz="1400" b="1" dirty="0" smtClean="0">
            <a:latin typeface="Times New Roman" pitchFamily="18" charset="0"/>
            <a:cs typeface="Times New Roman" pitchFamily="18" charset="0"/>
          </a:endParaRPr>
        </a:p>
        <a:p>
          <a:pPr algn="ctr"/>
          <a:endParaRPr lang="ru-RU" sz="1400" b="1" dirty="0" smtClean="0"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«Венн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диаграммасы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»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әдісі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Ж</a:t>
          </a:r>
        </a:p>
        <a:p>
          <a:pPr algn="ctr"/>
          <a:r>
            <a:rPr lang="kk-KZ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Суретке назар аудара отырып, 1000тг, 500тг, 200 тг,  купюралардың ұқсастығын, айырмашылығын анықтайды.</a:t>
          </a:r>
        </a:p>
        <a:p>
          <a:pPr algn="l"/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Әдістің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тиімділігі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: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білім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алушылардың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математикалық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таным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негіздерін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меңгеруіне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және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тиісті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дағдыларын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қалыптастыруына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мүмкіндік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жасалады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Алған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білімдерін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қолданады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algn="l"/>
          <a:endParaRPr lang="kk-KZ" sz="1400" b="0" dirty="0" smtClean="0">
            <a:latin typeface="Times New Roman" pitchFamily="18" charset="0"/>
            <a:cs typeface="Times New Roman" pitchFamily="18" charset="0"/>
          </a:endParaRPr>
        </a:p>
        <a:p>
          <a:pPr algn="l"/>
          <a:endParaRPr lang="ru-RU" sz="1400" b="0" dirty="0">
            <a:latin typeface="Times New Roman" pitchFamily="18" charset="0"/>
            <a:cs typeface="Times New Roman" pitchFamily="18" charset="0"/>
          </a:endParaRPr>
        </a:p>
      </dgm:t>
    </dgm:pt>
    <dgm:pt modelId="{0991D1C5-DAF9-47A5-BDFA-13D49762D5D2}" type="parTrans" cxnId="{38A7E5A0-DC4B-4278-BAE3-25C935D1C404}">
      <dgm:prSet/>
      <dgm:spPr/>
      <dgm:t>
        <a:bodyPr/>
        <a:lstStyle/>
        <a:p>
          <a:endParaRPr lang="ru-RU"/>
        </a:p>
      </dgm:t>
    </dgm:pt>
    <dgm:pt modelId="{20DE9D0D-13BE-46F2-A1C2-E613BDD6B3B0}" type="sibTrans" cxnId="{38A7E5A0-DC4B-4278-BAE3-25C935D1C404}">
      <dgm:prSet/>
      <dgm:spPr/>
      <dgm:t>
        <a:bodyPr/>
        <a:lstStyle/>
        <a:p>
          <a:endParaRPr lang="ru-RU"/>
        </a:p>
      </dgm:t>
    </dgm:pt>
    <dgm:pt modelId="{1EB7D7B5-F741-4937-93B1-D635CC3052A5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kk-KZ" sz="1400" b="1" dirty="0" smtClean="0">
              <a:latin typeface="Times New Roman" pitchFamily="18" charset="0"/>
              <a:cs typeface="Times New Roman" pitchFamily="18" charset="0"/>
            </a:rPr>
            <a:t>Дескриптор </a:t>
          </a:r>
        </a:p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купюралардың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ұқсастығын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анықтайды</a:t>
          </a:r>
          <a:endParaRPr lang="ru-RU" sz="1400" b="0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айырмашылығын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табады</a:t>
          </a:r>
          <a:endParaRPr lang="ru-RU" sz="1400" b="0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купюралармен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төлем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жасау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жолдарын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түсіндіреді</a:t>
          </a:r>
          <a:endParaRPr lang="ru-RU" sz="1400" b="0" dirty="0" smtClean="0">
            <a:latin typeface="Times New Roman" pitchFamily="18" charset="0"/>
            <a:cs typeface="Times New Roman" pitchFamily="18" charset="0"/>
          </a:endParaRPr>
        </a:p>
        <a:p>
          <a:r>
            <a:rPr lang="kk-KZ" sz="1400" b="0" dirty="0" smtClean="0">
              <a:latin typeface="Times New Roman" pitchFamily="18" charset="0"/>
              <a:cs typeface="Times New Roman" pitchFamily="18" charset="0"/>
            </a:rPr>
            <a:t>- купюраларды қолданып түрлі төлемдер жасайды</a:t>
          </a:r>
          <a:endParaRPr lang="ru-RU" sz="1400" b="0" dirty="0" smtClean="0"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4DD79D4C-BF8F-455D-81A8-B54B6AA32090}" type="parTrans" cxnId="{644AD79B-803F-4D22-9EA8-52E21A064774}">
      <dgm:prSet/>
      <dgm:spPr/>
      <dgm:t>
        <a:bodyPr/>
        <a:lstStyle/>
        <a:p>
          <a:endParaRPr lang="ru-RU"/>
        </a:p>
      </dgm:t>
    </dgm:pt>
    <dgm:pt modelId="{C4E5A237-6775-4E83-8D79-211990B9B6C8}" type="sibTrans" cxnId="{644AD79B-803F-4D22-9EA8-52E21A064774}">
      <dgm:prSet/>
      <dgm:spPr/>
      <dgm:t>
        <a:bodyPr/>
        <a:lstStyle/>
        <a:p>
          <a:endParaRPr lang="ru-RU"/>
        </a:p>
      </dgm:t>
    </dgm:pt>
    <dgm:pt modelId="{4842ECCD-31C4-4C8F-9661-BBD41D57AFC0}" type="pres">
      <dgm:prSet presAssocID="{A6524E05-9945-4E42-9C8B-BB20A961FF6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BD812A4-92A7-421E-8DBE-1401081D5BE4}" type="pres">
      <dgm:prSet presAssocID="{780A33A5-9386-4F21-8960-D1DAEE0F0FD9}" presName="boxAndChildren" presStyleCnt="0"/>
      <dgm:spPr/>
      <dgm:t>
        <a:bodyPr/>
        <a:lstStyle/>
        <a:p>
          <a:endParaRPr lang="ru-RU"/>
        </a:p>
      </dgm:t>
    </dgm:pt>
    <dgm:pt modelId="{8C381D3E-95D3-47AC-B881-CB00F71245A1}" type="pres">
      <dgm:prSet presAssocID="{780A33A5-9386-4F21-8960-D1DAEE0F0FD9}" presName="parentTextBox" presStyleLbl="node1" presStyleIdx="0" presStyleCnt="2"/>
      <dgm:spPr/>
      <dgm:t>
        <a:bodyPr/>
        <a:lstStyle/>
        <a:p>
          <a:endParaRPr lang="ru-RU"/>
        </a:p>
      </dgm:t>
    </dgm:pt>
    <dgm:pt modelId="{9087E0FD-DC50-4DC1-9D9B-DD34635DA0E7}" type="pres">
      <dgm:prSet presAssocID="{780A33A5-9386-4F21-8960-D1DAEE0F0FD9}" presName="entireBox" presStyleLbl="node1" presStyleIdx="0" presStyleCnt="2" custFlipVert="1" custScaleY="2064"/>
      <dgm:spPr/>
      <dgm:t>
        <a:bodyPr/>
        <a:lstStyle/>
        <a:p>
          <a:endParaRPr lang="ru-RU"/>
        </a:p>
      </dgm:t>
    </dgm:pt>
    <dgm:pt modelId="{6F319E54-7ABB-44E2-BA54-F6C5CFEA7787}" type="pres">
      <dgm:prSet presAssocID="{780A33A5-9386-4F21-8960-D1DAEE0F0FD9}" presName="descendantBox" presStyleCnt="0"/>
      <dgm:spPr/>
      <dgm:t>
        <a:bodyPr/>
        <a:lstStyle/>
        <a:p>
          <a:endParaRPr lang="ru-RU"/>
        </a:p>
      </dgm:t>
    </dgm:pt>
    <dgm:pt modelId="{48D0DF09-43A1-4688-8D6B-93E70D48E1AC}" type="pres">
      <dgm:prSet presAssocID="{27870746-2758-4C22-B995-01E3CFA46F8A}" presName="childTextBox" presStyleLbl="fgAccFollowNode1" presStyleIdx="0" presStyleCnt="4" custScaleY="1206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A7CBEF-8793-45F7-8CA4-4891509398B6}" type="pres">
      <dgm:prSet presAssocID="{1EB7D7B5-F741-4937-93B1-D635CC3052A5}" presName="childTextBox" presStyleLbl="fgAccFollowNode1" presStyleIdx="1" presStyleCnt="4" custScaleY="120612" custLinFactNeighborX="104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3700AB-A387-4BBA-89E2-8E4A97DB58A6}" type="pres">
      <dgm:prSet presAssocID="{E337F657-2DA1-41A3-8DD5-6F7B59DAE6D5}" presName="sp" presStyleCnt="0"/>
      <dgm:spPr/>
      <dgm:t>
        <a:bodyPr/>
        <a:lstStyle/>
        <a:p>
          <a:endParaRPr lang="ru-RU"/>
        </a:p>
      </dgm:t>
    </dgm:pt>
    <dgm:pt modelId="{46250F97-69B6-4520-8983-B26D151A8ED9}" type="pres">
      <dgm:prSet presAssocID="{B965E7DD-00F6-46F2-B756-D075CFE9A86E}" presName="arrowAndChildren" presStyleCnt="0"/>
      <dgm:spPr/>
      <dgm:t>
        <a:bodyPr/>
        <a:lstStyle/>
        <a:p>
          <a:endParaRPr lang="ru-RU"/>
        </a:p>
      </dgm:t>
    </dgm:pt>
    <dgm:pt modelId="{4E460D1C-B9ED-4A75-A20C-5C879F447119}" type="pres">
      <dgm:prSet presAssocID="{B965E7DD-00F6-46F2-B756-D075CFE9A86E}" presName="parentTextArrow" presStyleLbl="node1" presStyleIdx="0" presStyleCnt="2"/>
      <dgm:spPr/>
      <dgm:t>
        <a:bodyPr/>
        <a:lstStyle/>
        <a:p>
          <a:endParaRPr lang="ru-RU"/>
        </a:p>
      </dgm:t>
    </dgm:pt>
    <dgm:pt modelId="{89FC6CD6-4872-47FD-8B5E-B745CBA102F6}" type="pres">
      <dgm:prSet presAssocID="{B965E7DD-00F6-46F2-B756-D075CFE9A86E}" presName="arrow" presStyleLbl="node1" presStyleIdx="1" presStyleCnt="2" custScaleY="60618"/>
      <dgm:spPr/>
      <dgm:t>
        <a:bodyPr/>
        <a:lstStyle/>
        <a:p>
          <a:endParaRPr lang="ru-RU"/>
        </a:p>
      </dgm:t>
    </dgm:pt>
    <dgm:pt modelId="{BCFE3AFB-234B-48DC-8CDE-4A884BEE8892}" type="pres">
      <dgm:prSet presAssocID="{B965E7DD-00F6-46F2-B756-D075CFE9A86E}" presName="descendantArrow" presStyleCnt="0"/>
      <dgm:spPr/>
      <dgm:t>
        <a:bodyPr/>
        <a:lstStyle/>
        <a:p>
          <a:endParaRPr lang="ru-RU"/>
        </a:p>
      </dgm:t>
    </dgm:pt>
    <dgm:pt modelId="{4FB58162-1E4B-4A88-85C9-0D118CD28D5B}" type="pres">
      <dgm:prSet presAssocID="{CBCA3D58-378D-4F7E-B439-7F17665821AB}" presName="childTextArrow" presStyleLbl="fgAccFollowNode1" presStyleIdx="2" presStyleCnt="4" custScaleY="128126" custLinFactNeighborX="-349" custLinFactNeighborY="96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7B0F54-C768-4C80-9CD4-CCF9328D6CAB}" type="pres">
      <dgm:prSet presAssocID="{D2D81044-EF58-430A-9A7B-C0FA75AEE293}" presName="childTextArrow" presStyleLbl="fgAccFollowNode1" presStyleIdx="3" presStyleCnt="4" custScaleY="130722" custLinFactNeighborX="-349" custLinFactNeighborY="96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83B8A6B-8603-4E93-90C5-A99780C98F03}" srcId="{B965E7DD-00F6-46F2-B756-D075CFE9A86E}" destId="{CBCA3D58-378D-4F7E-B439-7F17665821AB}" srcOrd="0" destOrd="0" parTransId="{BFC9155F-6D47-4E37-B715-FF090B318BAC}" sibTransId="{AD707609-41E4-4951-B7D3-7E18638C9465}"/>
    <dgm:cxn modelId="{F5D8447A-3D55-41B0-BA9B-CC3655649B03}" srcId="{B965E7DD-00F6-46F2-B756-D075CFE9A86E}" destId="{D2D81044-EF58-430A-9A7B-C0FA75AEE293}" srcOrd="1" destOrd="0" parTransId="{79DFDACA-55A9-46DF-A635-20A3D47D1DF5}" sibTransId="{AD0C2F62-B736-4909-8337-4F6B46BA2028}"/>
    <dgm:cxn modelId="{38A7E5A0-DC4B-4278-BAE3-25C935D1C404}" srcId="{780A33A5-9386-4F21-8960-D1DAEE0F0FD9}" destId="{27870746-2758-4C22-B995-01E3CFA46F8A}" srcOrd="0" destOrd="0" parTransId="{0991D1C5-DAF9-47A5-BDFA-13D49762D5D2}" sibTransId="{20DE9D0D-13BE-46F2-A1C2-E613BDD6B3B0}"/>
    <dgm:cxn modelId="{3696CD29-373D-4030-9A16-0F5BD5CF54B8}" type="presOf" srcId="{D2D81044-EF58-430A-9A7B-C0FA75AEE293}" destId="{227B0F54-C768-4C80-9CD4-CCF9328D6CAB}" srcOrd="0" destOrd="0" presId="urn:microsoft.com/office/officeart/2005/8/layout/process4"/>
    <dgm:cxn modelId="{B1E6C14F-9B70-4486-AB60-988F898D0ABA}" type="presOf" srcId="{780A33A5-9386-4F21-8960-D1DAEE0F0FD9}" destId="{9087E0FD-DC50-4DC1-9D9B-DD34635DA0E7}" srcOrd="1" destOrd="0" presId="urn:microsoft.com/office/officeart/2005/8/layout/process4"/>
    <dgm:cxn modelId="{54963DFE-B521-4DC1-B48C-AB2D78879A9E}" type="presOf" srcId="{CBCA3D58-378D-4F7E-B439-7F17665821AB}" destId="{4FB58162-1E4B-4A88-85C9-0D118CD28D5B}" srcOrd="0" destOrd="0" presId="urn:microsoft.com/office/officeart/2005/8/layout/process4"/>
    <dgm:cxn modelId="{FB446DD7-FF9B-47E0-A821-BE9BCAE13164}" type="presOf" srcId="{27870746-2758-4C22-B995-01E3CFA46F8A}" destId="{48D0DF09-43A1-4688-8D6B-93E70D48E1AC}" srcOrd="0" destOrd="0" presId="urn:microsoft.com/office/officeart/2005/8/layout/process4"/>
    <dgm:cxn modelId="{8822BABC-56D2-44F4-A07D-B50331B5C1E2}" type="presOf" srcId="{780A33A5-9386-4F21-8960-D1DAEE0F0FD9}" destId="{8C381D3E-95D3-47AC-B881-CB00F71245A1}" srcOrd="0" destOrd="0" presId="urn:microsoft.com/office/officeart/2005/8/layout/process4"/>
    <dgm:cxn modelId="{4C0BA28D-F1B4-4C05-8C31-383E0166B67B}" type="presOf" srcId="{A6524E05-9945-4E42-9C8B-BB20A961FF6F}" destId="{4842ECCD-31C4-4C8F-9661-BBD41D57AFC0}" srcOrd="0" destOrd="0" presId="urn:microsoft.com/office/officeart/2005/8/layout/process4"/>
    <dgm:cxn modelId="{FD028119-9E89-462A-ACF0-5BFACC65E539}" type="presOf" srcId="{B965E7DD-00F6-46F2-B756-D075CFE9A86E}" destId="{4E460D1C-B9ED-4A75-A20C-5C879F447119}" srcOrd="0" destOrd="0" presId="urn:microsoft.com/office/officeart/2005/8/layout/process4"/>
    <dgm:cxn modelId="{519E4942-FB4E-4F4D-B5D9-8246364E34C5}" type="presOf" srcId="{B965E7DD-00F6-46F2-B756-D075CFE9A86E}" destId="{89FC6CD6-4872-47FD-8B5E-B745CBA102F6}" srcOrd="1" destOrd="0" presId="urn:microsoft.com/office/officeart/2005/8/layout/process4"/>
    <dgm:cxn modelId="{1C6EB55E-F662-4C03-955F-5FA7BB873DA4}" srcId="{A6524E05-9945-4E42-9C8B-BB20A961FF6F}" destId="{780A33A5-9386-4F21-8960-D1DAEE0F0FD9}" srcOrd="1" destOrd="0" parTransId="{0AC657C5-9761-45D3-A5FE-337FBF657A33}" sibTransId="{A1729EE5-B360-45FD-9A26-0D677B79C24D}"/>
    <dgm:cxn modelId="{644AD79B-803F-4D22-9EA8-52E21A064774}" srcId="{780A33A5-9386-4F21-8960-D1DAEE0F0FD9}" destId="{1EB7D7B5-F741-4937-93B1-D635CC3052A5}" srcOrd="1" destOrd="0" parTransId="{4DD79D4C-BF8F-455D-81A8-B54B6AA32090}" sibTransId="{C4E5A237-6775-4E83-8D79-211990B9B6C8}"/>
    <dgm:cxn modelId="{B2871D4E-BD26-4266-8BC7-F07F67616C26}" srcId="{A6524E05-9945-4E42-9C8B-BB20A961FF6F}" destId="{B965E7DD-00F6-46F2-B756-D075CFE9A86E}" srcOrd="0" destOrd="0" parTransId="{B1443980-4DF1-41AF-BCA6-2520AD90DA44}" sibTransId="{E337F657-2DA1-41A3-8DD5-6F7B59DAE6D5}"/>
    <dgm:cxn modelId="{89A671E1-A36E-4698-9CFA-33E9C4CF1F39}" type="presOf" srcId="{1EB7D7B5-F741-4937-93B1-D635CC3052A5}" destId="{C1A7CBEF-8793-45F7-8CA4-4891509398B6}" srcOrd="0" destOrd="0" presId="urn:microsoft.com/office/officeart/2005/8/layout/process4"/>
    <dgm:cxn modelId="{3E3AAA9C-5725-4ECD-A99B-E54FE844F433}" type="presParOf" srcId="{4842ECCD-31C4-4C8F-9661-BBD41D57AFC0}" destId="{7BD812A4-92A7-421E-8DBE-1401081D5BE4}" srcOrd="0" destOrd="0" presId="urn:microsoft.com/office/officeart/2005/8/layout/process4"/>
    <dgm:cxn modelId="{5DD0E505-D9B7-4D8B-A343-D38B330FC8D0}" type="presParOf" srcId="{7BD812A4-92A7-421E-8DBE-1401081D5BE4}" destId="{8C381D3E-95D3-47AC-B881-CB00F71245A1}" srcOrd="0" destOrd="0" presId="urn:microsoft.com/office/officeart/2005/8/layout/process4"/>
    <dgm:cxn modelId="{2EC617E0-36C0-4004-A968-9A0CC39218F4}" type="presParOf" srcId="{7BD812A4-92A7-421E-8DBE-1401081D5BE4}" destId="{9087E0FD-DC50-4DC1-9D9B-DD34635DA0E7}" srcOrd="1" destOrd="0" presId="urn:microsoft.com/office/officeart/2005/8/layout/process4"/>
    <dgm:cxn modelId="{82C0D25D-722A-44E1-AE12-593E101B445A}" type="presParOf" srcId="{7BD812A4-92A7-421E-8DBE-1401081D5BE4}" destId="{6F319E54-7ABB-44E2-BA54-F6C5CFEA7787}" srcOrd="2" destOrd="0" presId="urn:microsoft.com/office/officeart/2005/8/layout/process4"/>
    <dgm:cxn modelId="{F8CB6D25-667D-46F7-BE0C-94A41390A6E4}" type="presParOf" srcId="{6F319E54-7ABB-44E2-BA54-F6C5CFEA7787}" destId="{48D0DF09-43A1-4688-8D6B-93E70D48E1AC}" srcOrd="0" destOrd="0" presId="urn:microsoft.com/office/officeart/2005/8/layout/process4"/>
    <dgm:cxn modelId="{0A52876E-B0BB-444B-86C6-CBE85DFE77EB}" type="presParOf" srcId="{6F319E54-7ABB-44E2-BA54-F6C5CFEA7787}" destId="{C1A7CBEF-8793-45F7-8CA4-4891509398B6}" srcOrd="1" destOrd="0" presId="urn:microsoft.com/office/officeart/2005/8/layout/process4"/>
    <dgm:cxn modelId="{B14A69AC-9625-4630-BE83-909798A5D0BA}" type="presParOf" srcId="{4842ECCD-31C4-4C8F-9661-BBD41D57AFC0}" destId="{E63700AB-A387-4BBA-89E2-8E4A97DB58A6}" srcOrd="1" destOrd="0" presId="urn:microsoft.com/office/officeart/2005/8/layout/process4"/>
    <dgm:cxn modelId="{FBA644BB-2820-4C57-86A2-7E3368A1061B}" type="presParOf" srcId="{4842ECCD-31C4-4C8F-9661-BBD41D57AFC0}" destId="{46250F97-69B6-4520-8983-B26D151A8ED9}" srcOrd="2" destOrd="0" presId="urn:microsoft.com/office/officeart/2005/8/layout/process4"/>
    <dgm:cxn modelId="{1187A443-9515-4C7B-A7EA-348A264217AB}" type="presParOf" srcId="{46250F97-69B6-4520-8983-B26D151A8ED9}" destId="{4E460D1C-B9ED-4A75-A20C-5C879F447119}" srcOrd="0" destOrd="0" presId="urn:microsoft.com/office/officeart/2005/8/layout/process4"/>
    <dgm:cxn modelId="{745F89D7-CFEB-43AC-930C-A7713CD45D58}" type="presParOf" srcId="{46250F97-69B6-4520-8983-B26D151A8ED9}" destId="{89FC6CD6-4872-47FD-8B5E-B745CBA102F6}" srcOrd="1" destOrd="0" presId="urn:microsoft.com/office/officeart/2005/8/layout/process4"/>
    <dgm:cxn modelId="{1596DAAC-C802-483C-8B32-935361C25E61}" type="presParOf" srcId="{46250F97-69B6-4520-8983-B26D151A8ED9}" destId="{BCFE3AFB-234B-48DC-8CDE-4A884BEE8892}" srcOrd="2" destOrd="0" presId="urn:microsoft.com/office/officeart/2005/8/layout/process4"/>
    <dgm:cxn modelId="{C91A9367-D41A-4565-9846-82679139D5D1}" type="presParOf" srcId="{BCFE3AFB-234B-48DC-8CDE-4A884BEE8892}" destId="{4FB58162-1E4B-4A88-85C9-0D118CD28D5B}" srcOrd="0" destOrd="0" presId="urn:microsoft.com/office/officeart/2005/8/layout/process4"/>
    <dgm:cxn modelId="{6279B630-4118-4017-AE6F-13AF2A0F4CF6}" type="presParOf" srcId="{BCFE3AFB-234B-48DC-8CDE-4A884BEE8892}" destId="{227B0F54-C768-4C80-9CD4-CCF9328D6CAB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524E05-9945-4E42-9C8B-BB20A961FF6F}" type="doc">
      <dgm:prSet loTypeId="urn:microsoft.com/office/officeart/2005/8/layout/process4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B965E7DD-00F6-46F2-B756-D075CFE9A86E}">
      <dgm:prSet phldrT="[Текст]" custT="1"/>
      <dgm:spPr/>
      <dgm:t>
        <a:bodyPr/>
        <a:lstStyle/>
        <a:p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БК: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Құны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әр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түрлі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ақшалармен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төлем</a:t>
          </a:r>
          <a:r>
            <a:rPr lang="ru-RU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жасайды</a:t>
          </a:r>
          <a:endParaRPr lang="ru-RU" sz="2000" b="1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endParaRPr lang="kk-KZ" sz="2000" b="1" dirty="0" smtClean="0">
            <a:latin typeface="Times New Roman" pitchFamily="18" charset="0"/>
            <a:cs typeface="Times New Roman" pitchFamily="18" charset="0"/>
          </a:endParaRPr>
        </a:p>
        <a:p>
          <a:endParaRPr lang="ru-RU" sz="2000" b="1" dirty="0"/>
        </a:p>
      </dgm:t>
    </dgm:pt>
    <dgm:pt modelId="{B1443980-4DF1-41AF-BCA6-2520AD90DA44}" type="parTrans" cxnId="{B2871D4E-BD26-4266-8BC7-F07F67616C26}">
      <dgm:prSet/>
      <dgm:spPr/>
      <dgm:t>
        <a:bodyPr/>
        <a:lstStyle/>
        <a:p>
          <a:endParaRPr lang="ru-RU"/>
        </a:p>
      </dgm:t>
    </dgm:pt>
    <dgm:pt modelId="{E337F657-2DA1-41A3-8DD5-6F7B59DAE6D5}" type="sibTrans" cxnId="{B2871D4E-BD26-4266-8BC7-F07F67616C26}">
      <dgm:prSet/>
      <dgm:spPr/>
      <dgm:t>
        <a:bodyPr/>
        <a:lstStyle/>
        <a:p>
          <a:endParaRPr lang="ru-RU"/>
        </a:p>
      </dgm:t>
    </dgm:pt>
    <dgm:pt modelId="{CBCA3D58-378D-4F7E-B439-7F17665821AB}">
      <dgm:prSet phldrT="[Текст]" custT="1"/>
      <dgm:spPr/>
      <dgm:t>
        <a:bodyPr/>
        <a:lstStyle/>
        <a:p>
          <a:pPr algn="ctr"/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«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Дүкенде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»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ойыны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ТЖ</a:t>
          </a:r>
        </a:p>
        <a:p>
          <a:pPr algn="l"/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Оқушылар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топтасып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сауда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жасайды.Әрбір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тауардың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бағасына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сәйкес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купюраларды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қолданады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. </a:t>
          </a:r>
        </a:p>
        <a:p>
          <a:pPr algn="l"/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Әдістің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dirty="0" err="1" smtClean="0">
              <a:latin typeface="Times New Roman" pitchFamily="18" charset="0"/>
              <a:cs typeface="Times New Roman" pitchFamily="18" charset="0"/>
            </a:rPr>
            <a:t>тиімділігі</a:t>
          </a:r>
          <a:r>
            <a:rPr lang="ru-RU" sz="1400" b="1" dirty="0" smtClean="0">
              <a:latin typeface="Times New Roman" pitchFamily="18" charset="0"/>
              <a:cs typeface="Times New Roman" pitchFamily="18" charset="0"/>
            </a:rPr>
            <a:t>:  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Бұл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ойында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математикалық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білімі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біліктерін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меңгеру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сонымен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қатар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күнделікті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өмірде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қалай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пайдалану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керектігін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түсінуге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бағытталады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Топпен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жұмыс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істеу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және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өз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көзқарасын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білдіру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басқа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адамдардың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пікірін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құрметтеу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құндылықтары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қалыптасады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400" b="0" dirty="0">
            <a:latin typeface="Times New Roman" pitchFamily="18" charset="0"/>
            <a:cs typeface="Times New Roman" pitchFamily="18" charset="0"/>
          </a:endParaRPr>
        </a:p>
      </dgm:t>
    </dgm:pt>
    <dgm:pt modelId="{BFC9155F-6D47-4E37-B715-FF090B318BAC}" type="parTrans" cxnId="{583B8A6B-8603-4E93-90C5-A99780C98F03}">
      <dgm:prSet/>
      <dgm:spPr/>
      <dgm:t>
        <a:bodyPr/>
        <a:lstStyle/>
        <a:p>
          <a:endParaRPr lang="ru-RU"/>
        </a:p>
      </dgm:t>
    </dgm:pt>
    <dgm:pt modelId="{AD707609-41E4-4951-B7D3-7E18638C9465}" type="sibTrans" cxnId="{583B8A6B-8603-4E93-90C5-A99780C98F03}">
      <dgm:prSet/>
      <dgm:spPr/>
      <dgm:t>
        <a:bodyPr/>
        <a:lstStyle/>
        <a:p>
          <a:endParaRPr lang="ru-RU"/>
        </a:p>
      </dgm:t>
    </dgm:pt>
    <dgm:pt modelId="{D2D81044-EF58-430A-9A7B-C0FA75AEE293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kk-KZ" sz="1400" b="1" dirty="0" smtClean="0">
              <a:latin typeface="Times New Roman" pitchFamily="18" charset="0"/>
              <a:cs typeface="Times New Roman" pitchFamily="18" charset="0"/>
            </a:rPr>
            <a:t>Дескриптор </a:t>
          </a:r>
        </a:p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әр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заттың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өз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бағасына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сәйкес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төлем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жасайды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- 1000тг, 500тг, 200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тг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, 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купюраларды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   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ажыратады</a:t>
          </a:r>
          <a:endParaRPr lang="ru-RU" sz="1400" b="0" dirty="0" smtClean="0">
            <a:latin typeface="Times New Roman" pitchFamily="18" charset="0"/>
            <a:cs typeface="Times New Roman" pitchFamily="18" charset="0"/>
          </a:endParaRPr>
        </a:p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купюралармен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төлем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жасауда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дұрыс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есептейді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;</a:t>
          </a:r>
        </a:p>
        <a:p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заттың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бағасына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сәйкес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купюларды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қолданады</a:t>
          </a:r>
          <a:endParaRPr lang="ru-RU" sz="1400" b="0" dirty="0" smtClean="0"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ru-RU" sz="1600" dirty="0">
            <a:latin typeface="Times New Roman" pitchFamily="18" charset="0"/>
            <a:cs typeface="Times New Roman" pitchFamily="18" charset="0"/>
          </a:endParaRPr>
        </a:p>
      </dgm:t>
    </dgm:pt>
    <dgm:pt modelId="{79DFDACA-55A9-46DF-A635-20A3D47D1DF5}" type="parTrans" cxnId="{F5D8447A-3D55-41B0-BA9B-CC3655649B03}">
      <dgm:prSet/>
      <dgm:spPr/>
      <dgm:t>
        <a:bodyPr/>
        <a:lstStyle/>
        <a:p>
          <a:endParaRPr lang="ru-RU"/>
        </a:p>
      </dgm:t>
    </dgm:pt>
    <dgm:pt modelId="{AD0C2F62-B736-4909-8337-4F6B46BA2028}" type="sibTrans" cxnId="{F5D8447A-3D55-41B0-BA9B-CC3655649B03}">
      <dgm:prSet/>
      <dgm:spPr/>
      <dgm:t>
        <a:bodyPr/>
        <a:lstStyle/>
        <a:p>
          <a:endParaRPr lang="ru-RU"/>
        </a:p>
      </dgm:t>
    </dgm:pt>
    <dgm:pt modelId="{27870746-2758-4C22-B995-01E3CFA46F8A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Тиімді</a:t>
          </a:r>
          <a:r>
            <a:rPr lang="ru-RU" sz="1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кері</a:t>
          </a:r>
          <a:r>
            <a:rPr lang="ru-RU" sz="1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байланыс</a:t>
          </a:r>
          <a:r>
            <a:rPr lang="ru-RU" sz="1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нәтижелері</a:t>
          </a:r>
          <a:r>
            <a:rPr lang="ru-RU" sz="1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білім</a:t>
          </a:r>
          <a:r>
            <a:rPr lang="ru-RU" sz="1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алушылардың</a:t>
          </a:r>
          <a:r>
            <a:rPr lang="ru-RU" sz="1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оқудағы</a:t>
          </a:r>
          <a:r>
            <a:rPr lang="ru-RU" sz="1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олқылықтарын</a:t>
          </a:r>
          <a:r>
            <a:rPr lang="ru-RU" sz="1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анықтау</a:t>
          </a:r>
          <a:r>
            <a:rPr lang="ru-RU" sz="1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алға</a:t>
          </a:r>
          <a:r>
            <a:rPr lang="ru-RU" sz="1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ілгерілеу</a:t>
          </a:r>
          <a:r>
            <a:rPr lang="ru-RU" sz="1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үшін</a:t>
          </a:r>
          <a:r>
            <a:rPr lang="ru-RU" sz="1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білім</a:t>
          </a:r>
          <a:r>
            <a:rPr lang="ru-RU" sz="1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алушылар</a:t>
          </a:r>
          <a:r>
            <a:rPr lang="ru-RU" sz="1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жұмысына</a:t>
          </a:r>
          <a:r>
            <a:rPr lang="ru-RU" sz="1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сындарлы</a:t>
          </a:r>
          <a:r>
            <a:rPr lang="ru-RU" sz="1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кері</a:t>
          </a:r>
          <a:r>
            <a:rPr lang="ru-RU" sz="1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байланыс</a:t>
          </a:r>
          <a:r>
            <a:rPr lang="ru-RU" sz="1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беремін.Кері</a:t>
          </a:r>
          <a:r>
            <a:rPr lang="ru-RU" sz="1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байланыс</a:t>
          </a:r>
          <a:r>
            <a:rPr lang="ru-RU" sz="1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kk-KZ" sz="1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«</a:t>
          </a:r>
          <a:r>
            <a:rPr lang="kk-KZ" sz="1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Қарлы кесек» </a:t>
          </a:r>
          <a:r>
            <a:rPr lang="kk-KZ" sz="1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әдісін </a:t>
          </a:r>
          <a:r>
            <a:rPr lang="kk-KZ" sz="1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қолданамын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991D1C5-DAF9-47A5-BDFA-13D49762D5D2}" type="parTrans" cxnId="{38A7E5A0-DC4B-4278-BAE3-25C935D1C404}">
      <dgm:prSet/>
      <dgm:spPr/>
      <dgm:t>
        <a:bodyPr/>
        <a:lstStyle/>
        <a:p>
          <a:endParaRPr lang="ru-RU"/>
        </a:p>
      </dgm:t>
    </dgm:pt>
    <dgm:pt modelId="{20DE9D0D-13BE-46F2-A1C2-E613BDD6B3B0}" type="sibTrans" cxnId="{38A7E5A0-DC4B-4278-BAE3-25C935D1C404}">
      <dgm:prSet/>
      <dgm:spPr/>
      <dgm:t>
        <a:bodyPr/>
        <a:lstStyle/>
        <a:p>
          <a:endParaRPr lang="ru-RU"/>
        </a:p>
      </dgm:t>
    </dgm:pt>
    <dgm:pt modelId="{1EB7D7B5-F741-4937-93B1-D635CC3052A5}">
      <dgm:prSet phldrT="[Текст]" custT="1"/>
      <dgm:spPr/>
      <dgm:t>
        <a:bodyPr/>
        <a:lstStyle/>
        <a:p>
          <a:pPr algn="ctr"/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Білім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алушылардың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өз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білімдеріне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жауапкершілікпен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қарауына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нәтижеге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қол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жеткізуге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мүмкіндік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бере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отырып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оқу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мақсатына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жетуге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ынталандыру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үшін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қалыптастырушы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dirty="0" err="1" smtClean="0">
              <a:latin typeface="Times New Roman" pitchFamily="18" charset="0"/>
              <a:cs typeface="Times New Roman" pitchFamily="18" charset="0"/>
            </a:rPr>
            <a:t>бағалаудың</a:t>
          </a:r>
          <a:r>
            <a:rPr lang="ru-RU" sz="1400" b="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kk-KZ" sz="1400" b="0" dirty="0" smtClean="0">
              <a:latin typeface="Times New Roman" pitchFamily="18" charset="0"/>
              <a:cs typeface="Times New Roman" pitchFamily="18" charset="0"/>
            </a:rPr>
            <a:t>«</a:t>
          </a:r>
          <a:r>
            <a:rPr lang="kk-KZ" sz="1400" b="0" dirty="0" smtClean="0">
              <a:latin typeface="Times New Roman" pitchFamily="18" charset="0"/>
              <a:cs typeface="Times New Roman" pitchFamily="18" charset="0"/>
            </a:rPr>
            <a:t>Бағдаршам</a:t>
          </a:r>
          <a:r>
            <a:rPr lang="kk-KZ" sz="1400" dirty="0" smtClean="0">
              <a:latin typeface="Times New Roman" pitchFamily="18" charset="0"/>
              <a:cs typeface="Times New Roman" pitchFamily="18" charset="0"/>
            </a:rPr>
            <a:t>» әдісін </a:t>
          </a:r>
          <a:r>
            <a:rPr lang="kk-KZ" sz="1400" dirty="0" smtClean="0">
              <a:latin typeface="Times New Roman" pitchFamily="18" charset="0"/>
              <a:cs typeface="Times New Roman" pitchFamily="18" charset="0"/>
            </a:rPr>
            <a:t>қолданамын</a:t>
          </a:r>
          <a:endParaRPr lang="ru-RU" sz="1400" dirty="0" smtClean="0"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DD79D4C-BF8F-455D-81A8-B54B6AA32090}" type="parTrans" cxnId="{644AD79B-803F-4D22-9EA8-52E21A064774}">
      <dgm:prSet/>
      <dgm:spPr/>
      <dgm:t>
        <a:bodyPr/>
        <a:lstStyle/>
        <a:p>
          <a:endParaRPr lang="ru-RU"/>
        </a:p>
      </dgm:t>
    </dgm:pt>
    <dgm:pt modelId="{C4E5A237-6775-4E83-8D79-211990B9B6C8}" type="sibTrans" cxnId="{644AD79B-803F-4D22-9EA8-52E21A064774}">
      <dgm:prSet/>
      <dgm:spPr/>
      <dgm:t>
        <a:bodyPr/>
        <a:lstStyle/>
        <a:p>
          <a:endParaRPr lang="ru-RU"/>
        </a:p>
      </dgm:t>
    </dgm:pt>
    <dgm:pt modelId="{4842ECCD-31C4-4C8F-9661-BBD41D57AFC0}" type="pres">
      <dgm:prSet presAssocID="{A6524E05-9945-4E42-9C8B-BB20A961FF6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2389CD5-C325-436D-AB5B-80DECF0B726D}" type="pres">
      <dgm:prSet presAssocID="{27870746-2758-4C22-B995-01E3CFA46F8A}" presName="boxAndChildren" presStyleCnt="0"/>
      <dgm:spPr/>
    </dgm:pt>
    <dgm:pt modelId="{2F0886D5-0271-42C6-AD44-A561BFFDE251}" type="pres">
      <dgm:prSet presAssocID="{27870746-2758-4C22-B995-01E3CFA46F8A}" presName="parentTextBox" presStyleLbl="node1" presStyleIdx="0" presStyleCnt="2"/>
      <dgm:spPr/>
      <dgm:t>
        <a:bodyPr/>
        <a:lstStyle/>
        <a:p>
          <a:endParaRPr lang="ru-RU"/>
        </a:p>
      </dgm:t>
    </dgm:pt>
    <dgm:pt modelId="{C8AD57F4-41B9-41E2-9B62-6D061AA61C6B}" type="pres">
      <dgm:prSet presAssocID="{27870746-2758-4C22-B995-01E3CFA46F8A}" presName="entireBox" presStyleLbl="node1" presStyleIdx="0" presStyleCnt="2" custScaleY="67672"/>
      <dgm:spPr/>
      <dgm:t>
        <a:bodyPr/>
        <a:lstStyle/>
        <a:p>
          <a:endParaRPr lang="ru-RU"/>
        </a:p>
      </dgm:t>
    </dgm:pt>
    <dgm:pt modelId="{E7A909C7-06FB-4EA2-B4E7-9AB66785D523}" type="pres">
      <dgm:prSet presAssocID="{27870746-2758-4C22-B995-01E3CFA46F8A}" presName="descendantBox" presStyleCnt="0"/>
      <dgm:spPr/>
    </dgm:pt>
    <dgm:pt modelId="{C1A7CBEF-8793-45F7-8CA4-4891509398B6}" type="pres">
      <dgm:prSet presAssocID="{1EB7D7B5-F741-4937-93B1-D635CC3052A5}" presName="childTextBox" presStyleLbl="fgAccFollowNode1" presStyleIdx="0" presStyleCnt="3" custScaleY="1206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3700AB-A387-4BBA-89E2-8E4A97DB58A6}" type="pres">
      <dgm:prSet presAssocID="{E337F657-2DA1-41A3-8DD5-6F7B59DAE6D5}" presName="sp" presStyleCnt="0"/>
      <dgm:spPr/>
      <dgm:t>
        <a:bodyPr/>
        <a:lstStyle/>
        <a:p>
          <a:endParaRPr lang="ru-RU"/>
        </a:p>
      </dgm:t>
    </dgm:pt>
    <dgm:pt modelId="{46250F97-69B6-4520-8983-B26D151A8ED9}" type="pres">
      <dgm:prSet presAssocID="{B965E7DD-00F6-46F2-B756-D075CFE9A86E}" presName="arrowAndChildren" presStyleCnt="0"/>
      <dgm:spPr/>
      <dgm:t>
        <a:bodyPr/>
        <a:lstStyle/>
        <a:p>
          <a:endParaRPr lang="ru-RU"/>
        </a:p>
      </dgm:t>
    </dgm:pt>
    <dgm:pt modelId="{4E460D1C-B9ED-4A75-A20C-5C879F447119}" type="pres">
      <dgm:prSet presAssocID="{B965E7DD-00F6-46F2-B756-D075CFE9A86E}" presName="parentTextArrow" presStyleLbl="node1" presStyleIdx="0" presStyleCnt="2"/>
      <dgm:spPr/>
      <dgm:t>
        <a:bodyPr/>
        <a:lstStyle/>
        <a:p>
          <a:endParaRPr lang="ru-RU"/>
        </a:p>
      </dgm:t>
    </dgm:pt>
    <dgm:pt modelId="{89FC6CD6-4872-47FD-8B5E-B745CBA102F6}" type="pres">
      <dgm:prSet presAssocID="{B965E7DD-00F6-46F2-B756-D075CFE9A86E}" presName="arrow" presStyleLbl="node1" presStyleIdx="1" presStyleCnt="2" custScaleY="60618" custLinFactNeighborX="1572" custLinFactNeighborY="583"/>
      <dgm:spPr/>
      <dgm:t>
        <a:bodyPr/>
        <a:lstStyle/>
        <a:p>
          <a:endParaRPr lang="ru-RU"/>
        </a:p>
      </dgm:t>
    </dgm:pt>
    <dgm:pt modelId="{BCFE3AFB-234B-48DC-8CDE-4A884BEE8892}" type="pres">
      <dgm:prSet presAssocID="{B965E7DD-00F6-46F2-B756-D075CFE9A86E}" presName="descendantArrow" presStyleCnt="0"/>
      <dgm:spPr/>
      <dgm:t>
        <a:bodyPr/>
        <a:lstStyle/>
        <a:p>
          <a:endParaRPr lang="ru-RU"/>
        </a:p>
      </dgm:t>
    </dgm:pt>
    <dgm:pt modelId="{4FB58162-1E4B-4A88-85C9-0D118CD28D5B}" type="pres">
      <dgm:prSet presAssocID="{CBCA3D58-378D-4F7E-B439-7F17665821AB}" presName="childTextArrow" presStyleLbl="fgAccFollowNode1" presStyleIdx="1" presStyleCnt="3" custScaleX="111937" custScaleY="166479" custLinFactNeighborX="-978" custLinFactNeighborY="182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7B0F54-C768-4C80-9CD4-CCF9328D6CAB}" type="pres">
      <dgm:prSet presAssocID="{D2D81044-EF58-430A-9A7B-C0FA75AEE293}" presName="childTextArrow" presStyleLbl="fgAccFollowNode1" presStyleIdx="2" presStyleCnt="3" custScaleY="164637" custLinFactNeighborX="-177" custLinFactNeighborY="173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BF65B5A-2187-496E-8C5A-A15A30BA7AFD}" type="presOf" srcId="{27870746-2758-4C22-B995-01E3CFA46F8A}" destId="{C8AD57F4-41B9-41E2-9B62-6D061AA61C6B}" srcOrd="1" destOrd="0" presId="urn:microsoft.com/office/officeart/2005/8/layout/process4"/>
    <dgm:cxn modelId="{5B0D5373-7181-415D-9E78-1EA994AE5D10}" type="presOf" srcId="{B965E7DD-00F6-46F2-B756-D075CFE9A86E}" destId="{4E460D1C-B9ED-4A75-A20C-5C879F447119}" srcOrd="0" destOrd="0" presId="urn:microsoft.com/office/officeart/2005/8/layout/process4"/>
    <dgm:cxn modelId="{583B8A6B-8603-4E93-90C5-A99780C98F03}" srcId="{B965E7DD-00F6-46F2-B756-D075CFE9A86E}" destId="{CBCA3D58-378D-4F7E-B439-7F17665821AB}" srcOrd="0" destOrd="0" parTransId="{BFC9155F-6D47-4E37-B715-FF090B318BAC}" sibTransId="{AD707609-41E4-4951-B7D3-7E18638C9465}"/>
    <dgm:cxn modelId="{F5D8447A-3D55-41B0-BA9B-CC3655649B03}" srcId="{B965E7DD-00F6-46F2-B756-D075CFE9A86E}" destId="{D2D81044-EF58-430A-9A7B-C0FA75AEE293}" srcOrd="1" destOrd="0" parTransId="{79DFDACA-55A9-46DF-A635-20A3D47D1DF5}" sibTransId="{AD0C2F62-B736-4909-8337-4F6B46BA2028}"/>
    <dgm:cxn modelId="{38A7E5A0-DC4B-4278-BAE3-25C935D1C404}" srcId="{A6524E05-9945-4E42-9C8B-BB20A961FF6F}" destId="{27870746-2758-4C22-B995-01E3CFA46F8A}" srcOrd="1" destOrd="0" parTransId="{0991D1C5-DAF9-47A5-BDFA-13D49762D5D2}" sibTransId="{20DE9D0D-13BE-46F2-A1C2-E613BDD6B3B0}"/>
    <dgm:cxn modelId="{D43DF591-7513-4DB9-ADB5-6D8C0ADD7F45}" type="presOf" srcId="{A6524E05-9945-4E42-9C8B-BB20A961FF6F}" destId="{4842ECCD-31C4-4C8F-9661-BBD41D57AFC0}" srcOrd="0" destOrd="0" presId="urn:microsoft.com/office/officeart/2005/8/layout/process4"/>
    <dgm:cxn modelId="{F0580023-013C-41AC-AE67-77E0D2DC742D}" type="presOf" srcId="{D2D81044-EF58-430A-9A7B-C0FA75AEE293}" destId="{227B0F54-C768-4C80-9CD4-CCF9328D6CAB}" srcOrd="0" destOrd="0" presId="urn:microsoft.com/office/officeart/2005/8/layout/process4"/>
    <dgm:cxn modelId="{521D6B35-2486-493B-B02B-7EAC1A30E98D}" type="presOf" srcId="{1EB7D7B5-F741-4937-93B1-D635CC3052A5}" destId="{C1A7CBEF-8793-45F7-8CA4-4891509398B6}" srcOrd="0" destOrd="0" presId="urn:microsoft.com/office/officeart/2005/8/layout/process4"/>
    <dgm:cxn modelId="{BE576248-430E-4C54-A142-DECE90E60FF9}" type="presOf" srcId="{B965E7DD-00F6-46F2-B756-D075CFE9A86E}" destId="{89FC6CD6-4872-47FD-8B5E-B745CBA102F6}" srcOrd="1" destOrd="0" presId="urn:microsoft.com/office/officeart/2005/8/layout/process4"/>
    <dgm:cxn modelId="{644AD79B-803F-4D22-9EA8-52E21A064774}" srcId="{27870746-2758-4C22-B995-01E3CFA46F8A}" destId="{1EB7D7B5-F741-4937-93B1-D635CC3052A5}" srcOrd="0" destOrd="0" parTransId="{4DD79D4C-BF8F-455D-81A8-B54B6AA32090}" sibTransId="{C4E5A237-6775-4E83-8D79-211990B9B6C8}"/>
    <dgm:cxn modelId="{B2871D4E-BD26-4266-8BC7-F07F67616C26}" srcId="{A6524E05-9945-4E42-9C8B-BB20A961FF6F}" destId="{B965E7DD-00F6-46F2-B756-D075CFE9A86E}" srcOrd="0" destOrd="0" parTransId="{B1443980-4DF1-41AF-BCA6-2520AD90DA44}" sibTransId="{E337F657-2DA1-41A3-8DD5-6F7B59DAE6D5}"/>
    <dgm:cxn modelId="{C7E1162C-5E7A-45B0-AA48-95D9A0F0337C}" type="presOf" srcId="{27870746-2758-4C22-B995-01E3CFA46F8A}" destId="{2F0886D5-0271-42C6-AD44-A561BFFDE251}" srcOrd="0" destOrd="0" presId="urn:microsoft.com/office/officeart/2005/8/layout/process4"/>
    <dgm:cxn modelId="{DD666E74-108F-430B-9066-6C188FA755FA}" type="presOf" srcId="{CBCA3D58-378D-4F7E-B439-7F17665821AB}" destId="{4FB58162-1E4B-4A88-85C9-0D118CD28D5B}" srcOrd="0" destOrd="0" presId="urn:microsoft.com/office/officeart/2005/8/layout/process4"/>
    <dgm:cxn modelId="{745E3E57-468F-4292-A264-B178E3DAFFE2}" type="presParOf" srcId="{4842ECCD-31C4-4C8F-9661-BBD41D57AFC0}" destId="{F2389CD5-C325-436D-AB5B-80DECF0B726D}" srcOrd="0" destOrd="0" presId="urn:microsoft.com/office/officeart/2005/8/layout/process4"/>
    <dgm:cxn modelId="{42B51C04-8193-45C3-BF4E-385E2D8D9E32}" type="presParOf" srcId="{F2389CD5-C325-436D-AB5B-80DECF0B726D}" destId="{2F0886D5-0271-42C6-AD44-A561BFFDE251}" srcOrd="0" destOrd="0" presId="urn:microsoft.com/office/officeart/2005/8/layout/process4"/>
    <dgm:cxn modelId="{0431BE86-5580-4660-A91D-A76A938945DF}" type="presParOf" srcId="{F2389CD5-C325-436D-AB5B-80DECF0B726D}" destId="{C8AD57F4-41B9-41E2-9B62-6D061AA61C6B}" srcOrd="1" destOrd="0" presId="urn:microsoft.com/office/officeart/2005/8/layout/process4"/>
    <dgm:cxn modelId="{5FEF48CD-3CF3-4E14-A756-067B9A0BB31D}" type="presParOf" srcId="{F2389CD5-C325-436D-AB5B-80DECF0B726D}" destId="{E7A909C7-06FB-4EA2-B4E7-9AB66785D523}" srcOrd="2" destOrd="0" presId="urn:microsoft.com/office/officeart/2005/8/layout/process4"/>
    <dgm:cxn modelId="{89F2BC9C-0AED-4A99-BB4E-82FF524CCB7D}" type="presParOf" srcId="{E7A909C7-06FB-4EA2-B4E7-9AB66785D523}" destId="{C1A7CBEF-8793-45F7-8CA4-4891509398B6}" srcOrd="0" destOrd="0" presId="urn:microsoft.com/office/officeart/2005/8/layout/process4"/>
    <dgm:cxn modelId="{55B69F12-1FF6-4608-B5A6-09EA05B38928}" type="presParOf" srcId="{4842ECCD-31C4-4C8F-9661-BBD41D57AFC0}" destId="{E63700AB-A387-4BBA-89E2-8E4A97DB58A6}" srcOrd="1" destOrd="0" presId="urn:microsoft.com/office/officeart/2005/8/layout/process4"/>
    <dgm:cxn modelId="{C20FB365-F8D2-4A62-A708-390853B3BAE5}" type="presParOf" srcId="{4842ECCD-31C4-4C8F-9661-BBD41D57AFC0}" destId="{46250F97-69B6-4520-8983-B26D151A8ED9}" srcOrd="2" destOrd="0" presId="urn:microsoft.com/office/officeart/2005/8/layout/process4"/>
    <dgm:cxn modelId="{B7F58EE2-5367-4DBE-8E96-F6B63D79496B}" type="presParOf" srcId="{46250F97-69B6-4520-8983-B26D151A8ED9}" destId="{4E460D1C-B9ED-4A75-A20C-5C879F447119}" srcOrd="0" destOrd="0" presId="urn:microsoft.com/office/officeart/2005/8/layout/process4"/>
    <dgm:cxn modelId="{BB85571C-46A8-4DFE-8E9A-16EC1D62D3D9}" type="presParOf" srcId="{46250F97-69B6-4520-8983-B26D151A8ED9}" destId="{89FC6CD6-4872-47FD-8B5E-B745CBA102F6}" srcOrd="1" destOrd="0" presId="urn:microsoft.com/office/officeart/2005/8/layout/process4"/>
    <dgm:cxn modelId="{7B755166-0811-461C-842A-C1A23D45632E}" type="presParOf" srcId="{46250F97-69B6-4520-8983-B26D151A8ED9}" destId="{BCFE3AFB-234B-48DC-8CDE-4A884BEE8892}" srcOrd="2" destOrd="0" presId="urn:microsoft.com/office/officeart/2005/8/layout/process4"/>
    <dgm:cxn modelId="{FF9C462B-01AA-419E-AF4C-58679702B203}" type="presParOf" srcId="{BCFE3AFB-234B-48DC-8CDE-4A884BEE8892}" destId="{4FB58162-1E4B-4A88-85C9-0D118CD28D5B}" srcOrd="0" destOrd="0" presId="urn:microsoft.com/office/officeart/2005/8/layout/process4"/>
    <dgm:cxn modelId="{7A3F4BF5-31DB-4D51-AD0F-14BE911396D4}" type="presParOf" srcId="{BCFE3AFB-234B-48DC-8CDE-4A884BEE8892}" destId="{227B0F54-C768-4C80-9CD4-CCF9328D6CAB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67C078-027A-40EA-B886-6D2F9DEB7DDE}" type="doc">
      <dgm:prSet loTypeId="urn:microsoft.com/office/officeart/2005/8/layout/hList3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6A0ED5C1-3432-437B-ACC7-CAE1A142A035}">
      <dgm:prSet phldrT="[Текст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ctr"/>
          <a:r>
            <a:rPr lang="ru-RU" sz="20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Саралаудың</a:t>
          </a:r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«</a:t>
          </a:r>
          <a:r>
            <a:rPr lang="ru-RU" sz="20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Қарқын</a:t>
          </a:r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» </a:t>
          </a:r>
          <a:r>
            <a:rPr lang="ru-RU" sz="20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тәсіліне</a:t>
          </a:r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сәйкес</a:t>
          </a:r>
          <a:endParaRPr lang="ru-RU" sz="2000" b="1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algn="ctr"/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«</a:t>
          </a:r>
          <a:r>
            <a:rPr lang="ru-RU" sz="20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Дүкенде</a:t>
          </a:r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» </a:t>
          </a:r>
          <a:r>
            <a:rPr lang="ru-RU" sz="2000" b="1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ойыны</a:t>
          </a:r>
          <a:r>
            <a: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</a:t>
          </a:r>
        </a:p>
        <a:p>
          <a:pPr algn="ctr"/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Кейбір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оқушылар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басқаларына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қарағанда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жылдам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жұмыс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істейді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Қосымша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тапсырмаларды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көп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күш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жұмсауды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талап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ететін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оқушылар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үшін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қолданамын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Негізгі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тапсырмаларды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түсіндіруде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көмек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қажет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ететін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оқушыларға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біршама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уақыт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беріп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сөзбен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қолдау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көрсетемін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.</a:t>
          </a:r>
        </a:p>
        <a:p>
          <a:pPr algn="ctr">
            <a:lnSpc>
              <a:spcPct val="100000"/>
            </a:lnSpc>
            <a:spcAft>
              <a:spcPts val="0"/>
            </a:spcAft>
          </a:pPr>
          <a:endParaRPr lang="ru-RU" sz="20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FD5DB01-47CE-40E9-A43F-9816E963E059}" type="parTrans" cxnId="{4BDA5EC7-E937-44A9-BA6D-FB48AD375B28}">
      <dgm:prSet/>
      <dgm:spPr/>
      <dgm:t>
        <a:bodyPr/>
        <a:lstStyle/>
        <a:p>
          <a:endParaRPr lang="ru-RU"/>
        </a:p>
      </dgm:t>
    </dgm:pt>
    <dgm:pt modelId="{C8111115-71B5-4D46-A859-560B721E7AC1}" type="sibTrans" cxnId="{4BDA5EC7-E937-44A9-BA6D-FB48AD375B28}">
      <dgm:prSet/>
      <dgm:spPr/>
      <dgm:t>
        <a:bodyPr/>
        <a:lstStyle/>
        <a:p>
          <a:endParaRPr lang="ru-RU"/>
        </a:p>
      </dgm:t>
    </dgm:pt>
    <dgm:pt modelId="{E4E1AEDC-9F7B-4D5F-856B-61C1792169C3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Барлығы</a:t>
          </a:r>
        </a:p>
        <a:p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әр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заттың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өз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бағасына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сәйкес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төлем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жасайды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заттың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бағасына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сәйкес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купюларды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қолданады</a:t>
          </a:r>
          <a:endParaRPr lang="ru-RU" sz="2000" b="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ru-RU" sz="20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FDF3F4D2-20A3-46E2-B9B9-95D9C4C71CA4}" type="parTrans" cxnId="{9DABB401-E36B-4A87-81D6-5AF07F12DFD5}">
      <dgm:prSet/>
      <dgm:spPr/>
      <dgm:t>
        <a:bodyPr/>
        <a:lstStyle/>
        <a:p>
          <a:endParaRPr lang="ru-RU"/>
        </a:p>
      </dgm:t>
    </dgm:pt>
    <dgm:pt modelId="{B9A3D09E-0018-4F58-A931-96FE0A81C365}" type="sibTrans" cxnId="{9DABB401-E36B-4A87-81D6-5AF07F12DFD5}">
      <dgm:prSet/>
      <dgm:spPr/>
      <dgm:t>
        <a:bodyPr/>
        <a:lstStyle/>
        <a:p>
          <a:endParaRPr lang="ru-RU"/>
        </a:p>
      </dgm:t>
    </dgm:pt>
    <dgm:pt modelId="{4B6019B6-99CF-4AD6-A6B9-37D104A9E7EE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Көпшілігі</a:t>
          </a:r>
        </a:p>
        <a:p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1000тг, 500тг, 200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тг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купюраларды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ажыратады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ұқсастығы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айырмашылығын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түсіндіреді</a:t>
          </a:r>
          <a:endParaRPr lang="ru-RU" sz="2000" b="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ru-RU" sz="20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09E6C58-3A29-4A52-AE21-0EF5744BE69D}" type="parTrans" cxnId="{BE2804A3-C997-4D03-9517-78D23FEED43E}">
      <dgm:prSet/>
      <dgm:spPr/>
      <dgm:t>
        <a:bodyPr/>
        <a:lstStyle/>
        <a:p>
          <a:endParaRPr lang="ru-RU"/>
        </a:p>
      </dgm:t>
    </dgm:pt>
    <dgm:pt modelId="{7DB9E720-3AEC-414A-9F13-BD721C00D36F}" type="sibTrans" cxnId="{BE2804A3-C997-4D03-9517-78D23FEED43E}">
      <dgm:prSet/>
      <dgm:spPr/>
      <dgm:t>
        <a:bodyPr/>
        <a:lstStyle/>
        <a:p>
          <a:endParaRPr lang="ru-RU"/>
        </a:p>
      </dgm:t>
    </dgm:pt>
    <dgm:pt modelId="{6B9A9ECC-734F-419F-BA2F-B5501079A77B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kk-KZ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Кейбірі</a:t>
          </a:r>
        </a:p>
        <a:p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купюралармен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төлем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жасауда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дұрыс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есептейді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өмірмен</a:t>
          </a:r>
          <a:r>
            <a:rPr lang="ru-RU" sz="2000" b="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байланыстырады</a:t>
          </a:r>
          <a:endParaRPr lang="ru-RU" sz="2000" b="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>
            <a:lnSpc>
              <a:spcPct val="100000"/>
            </a:lnSpc>
            <a:spcAft>
              <a:spcPts val="0"/>
            </a:spcAft>
          </a:pPr>
          <a:endParaRPr lang="kk-KZ" sz="2000" b="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9F6C194-EC3D-47EA-9FB4-0BB44DE20E61}" type="parTrans" cxnId="{AE7F7A31-6B87-45AD-8C37-1A0F29EE2DE0}">
      <dgm:prSet/>
      <dgm:spPr/>
      <dgm:t>
        <a:bodyPr/>
        <a:lstStyle/>
        <a:p>
          <a:endParaRPr lang="ru-RU"/>
        </a:p>
      </dgm:t>
    </dgm:pt>
    <dgm:pt modelId="{95F6ECC3-B594-48E3-B7BD-C8B700AFD891}" type="sibTrans" cxnId="{AE7F7A31-6B87-45AD-8C37-1A0F29EE2DE0}">
      <dgm:prSet/>
      <dgm:spPr/>
      <dgm:t>
        <a:bodyPr/>
        <a:lstStyle/>
        <a:p>
          <a:endParaRPr lang="ru-RU"/>
        </a:p>
      </dgm:t>
    </dgm:pt>
    <dgm:pt modelId="{705F3494-084D-447E-9C88-3D6558C911B8}" type="pres">
      <dgm:prSet presAssocID="{3567C078-027A-40EA-B886-6D2F9DEB7DD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C46A009-B0F0-49F6-A6BD-23161805148F}" type="pres">
      <dgm:prSet presAssocID="{6A0ED5C1-3432-437B-ACC7-CAE1A142A035}" presName="roof" presStyleLbl="dkBgShp" presStyleIdx="0" presStyleCnt="2" custScaleY="131169"/>
      <dgm:spPr/>
      <dgm:t>
        <a:bodyPr/>
        <a:lstStyle/>
        <a:p>
          <a:endParaRPr lang="ru-RU"/>
        </a:p>
      </dgm:t>
    </dgm:pt>
    <dgm:pt modelId="{20DADDF1-C215-4DBA-B711-2FECF61E0BF4}" type="pres">
      <dgm:prSet presAssocID="{6A0ED5C1-3432-437B-ACC7-CAE1A142A035}" presName="pillars" presStyleCnt="0"/>
      <dgm:spPr/>
      <dgm:t>
        <a:bodyPr/>
        <a:lstStyle/>
        <a:p>
          <a:endParaRPr lang="ru-RU"/>
        </a:p>
      </dgm:t>
    </dgm:pt>
    <dgm:pt modelId="{85A8477E-546F-452E-93A8-3E8B3CAFC958}" type="pres">
      <dgm:prSet presAssocID="{6A0ED5C1-3432-437B-ACC7-CAE1A142A035}" presName="pillar1" presStyleLbl="node1" presStyleIdx="0" presStyleCnt="3" custScaleY="839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7391C2-ABF6-4FF8-ABEC-2435D287165A}" type="pres">
      <dgm:prSet presAssocID="{4B6019B6-99CF-4AD6-A6B9-37D104A9E7EE}" presName="pillarX" presStyleLbl="node1" presStyleIdx="1" presStyleCnt="3" custScaleY="839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5FE4E2-B54A-440B-9A30-697D86760D3F}" type="pres">
      <dgm:prSet presAssocID="{6B9A9ECC-734F-419F-BA2F-B5501079A77B}" presName="pillarX" presStyleLbl="node1" presStyleIdx="2" presStyleCnt="3" custScaleY="839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37D13B-FE88-4338-BBCD-3CD4897792EC}" type="pres">
      <dgm:prSet presAssocID="{6A0ED5C1-3432-437B-ACC7-CAE1A142A035}" presName="base" presStyleLbl="dkBgShp" presStyleIdx="1" presStyleCnt="2"/>
      <dgm:spPr/>
      <dgm:t>
        <a:bodyPr/>
        <a:lstStyle/>
        <a:p>
          <a:endParaRPr lang="ru-RU"/>
        </a:p>
      </dgm:t>
    </dgm:pt>
  </dgm:ptLst>
  <dgm:cxnLst>
    <dgm:cxn modelId="{A71770BA-CB0E-480E-A019-32061B174497}" type="presOf" srcId="{E4E1AEDC-9F7B-4D5F-856B-61C1792169C3}" destId="{85A8477E-546F-452E-93A8-3E8B3CAFC958}" srcOrd="0" destOrd="0" presId="urn:microsoft.com/office/officeart/2005/8/layout/hList3"/>
    <dgm:cxn modelId="{AE7F7A31-6B87-45AD-8C37-1A0F29EE2DE0}" srcId="{6A0ED5C1-3432-437B-ACC7-CAE1A142A035}" destId="{6B9A9ECC-734F-419F-BA2F-B5501079A77B}" srcOrd="2" destOrd="0" parTransId="{B9F6C194-EC3D-47EA-9FB4-0BB44DE20E61}" sibTransId="{95F6ECC3-B594-48E3-B7BD-C8B700AFD891}"/>
    <dgm:cxn modelId="{5BB5CCFB-4002-4591-B333-4BC0A5B4632A}" type="presOf" srcId="{3567C078-027A-40EA-B886-6D2F9DEB7DDE}" destId="{705F3494-084D-447E-9C88-3D6558C911B8}" srcOrd="0" destOrd="0" presId="urn:microsoft.com/office/officeart/2005/8/layout/hList3"/>
    <dgm:cxn modelId="{4BDA5EC7-E937-44A9-BA6D-FB48AD375B28}" srcId="{3567C078-027A-40EA-B886-6D2F9DEB7DDE}" destId="{6A0ED5C1-3432-437B-ACC7-CAE1A142A035}" srcOrd="0" destOrd="0" parTransId="{3FD5DB01-47CE-40E9-A43F-9816E963E059}" sibTransId="{C8111115-71B5-4D46-A859-560B721E7AC1}"/>
    <dgm:cxn modelId="{C449EEB5-6ACC-4090-80F0-91187B5A911B}" type="presOf" srcId="{4B6019B6-99CF-4AD6-A6B9-37D104A9E7EE}" destId="{937391C2-ABF6-4FF8-ABEC-2435D287165A}" srcOrd="0" destOrd="0" presId="urn:microsoft.com/office/officeart/2005/8/layout/hList3"/>
    <dgm:cxn modelId="{BB905094-AB13-4150-BB5B-91D44AAB433B}" type="presOf" srcId="{6A0ED5C1-3432-437B-ACC7-CAE1A142A035}" destId="{5C46A009-B0F0-49F6-A6BD-23161805148F}" srcOrd="0" destOrd="0" presId="urn:microsoft.com/office/officeart/2005/8/layout/hList3"/>
    <dgm:cxn modelId="{BE2804A3-C997-4D03-9517-78D23FEED43E}" srcId="{6A0ED5C1-3432-437B-ACC7-CAE1A142A035}" destId="{4B6019B6-99CF-4AD6-A6B9-37D104A9E7EE}" srcOrd="1" destOrd="0" parTransId="{309E6C58-3A29-4A52-AE21-0EF5744BE69D}" sibTransId="{7DB9E720-3AEC-414A-9F13-BD721C00D36F}"/>
    <dgm:cxn modelId="{9DABB401-E36B-4A87-81D6-5AF07F12DFD5}" srcId="{6A0ED5C1-3432-437B-ACC7-CAE1A142A035}" destId="{E4E1AEDC-9F7B-4D5F-856B-61C1792169C3}" srcOrd="0" destOrd="0" parTransId="{FDF3F4D2-20A3-46E2-B9B9-95D9C4C71CA4}" sibTransId="{B9A3D09E-0018-4F58-A931-96FE0A81C365}"/>
    <dgm:cxn modelId="{7E6A56F2-C580-4130-A36A-4E66AD08073D}" type="presOf" srcId="{6B9A9ECC-734F-419F-BA2F-B5501079A77B}" destId="{385FE4E2-B54A-440B-9A30-697D86760D3F}" srcOrd="0" destOrd="0" presId="urn:microsoft.com/office/officeart/2005/8/layout/hList3"/>
    <dgm:cxn modelId="{0A7DFF74-EEBF-4D6D-AA32-5AA7C462AF3B}" type="presParOf" srcId="{705F3494-084D-447E-9C88-3D6558C911B8}" destId="{5C46A009-B0F0-49F6-A6BD-23161805148F}" srcOrd="0" destOrd="0" presId="urn:microsoft.com/office/officeart/2005/8/layout/hList3"/>
    <dgm:cxn modelId="{8376A992-B528-48A9-99A2-C747D5E62B1C}" type="presParOf" srcId="{705F3494-084D-447E-9C88-3D6558C911B8}" destId="{20DADDF1-C215-4DBA-B711-2FECF61E0BF4}" srcOrd="1" destOrd="0" presId="urn:microsoft.com/office/officeart/2005/8/layout/hList3"/>
    <dgm:cxn modelId="{C54E75C8-37EC-4F44-ACC8-94A1EA08E1B2}" type="presParOf" srcId="{20DADDF1-C215-4DBA-B711-2FECF61E0BF4}" destId="{85A8477E-546F-452E-93A8-3E8B3CAFC958}" srcOrd="0" destOrd="0" presId="urn:microsoft.com/office/officeart/2005/8/layout/hList3"/>
    <dgm:cxn modelId="{9B0C06A6-2F36-4E94-9AC7-FC45F12EEC1B}" type="presParOf" srcId="{20DADDF1-C215-4DBA-B711-2FECF61E0BF4}" destId="{937391C2-ABF6-4FF8-ABEC-2435D287165A}" srcOrd="1" destOrd="0" presId="urn:microsoft.com/office/officeart/2005/8/layout/hList3"/>
    <dgm:cxn modelId="{4241C6FC-D315-4536-AE4E-F5E3A054B702}" type="presParOf" srcId="{20DADDF1-C215-4DBA-B711-2FECF61E0BF4}" destId="{385FE4E2-B54A-440B-9A30-697D86760D3F}" srcOrd="2" destOrd="0" presId="urn:microsoft.com/office/officeart/2005/8/layout/hList3"/>
    <dgm:cxn modelId="{46C0FBA5-E937-4DB2-9186-663BFD7EBB81}" type="presParOf" srcId="{705F3494-084D-447E-9C88-3D6558C911B8}" destId="{BC37D13B-FE88-4338-BBCD-3CD4897792EC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C57590-3604-4AEC-9BE5-552055BF1827}" type="doc">
      <dgm:prSet loTypeId="urn:microsoft.com/office/officeart/2005/8/layout/arrow2" loCatId="process" qsTypeId="urn:microsoft.com/office/officeart/2005/8/quickstyle/simple1" qsCatId="simple" csTypeId="urn:microsoft.com/office/officeart/2005/8/colors/colorful4" csCatId="colorful" phldr="1"/>
      <dgm:spPr/>
    </dgm:pt>
    <dgm:pt modelId="{BE56C9B6-0862-45BF-A55C-D386C0A95968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Оқу мақсатына жетуде таңдап алынған белсенді әдістер оқу мақсатына бағытталған, баланың жас және дербес ерекшелігін ескеру керек екенін түсіндім</a:t>
          </a:r>
          <a:endParaRPr lang="ru-RU" sz="18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A7B579D-2EDD-455A-8536-291D3DD4D49A}" type="parTrans" cxnId="{5C02EAC1-DBCC-4D78-A8D3-66C2ECC1F482}">
      <dgm:prSet/>
      <dgm:spPr/>
      <dgm:t>
        <a:bodyPr/>
        <a:lstStyle/>
        <a:p>
          <a:endParaRPr lang="ru-RU"/>
        </a:p>
      </dgm:t>
    </dgm:pt>
    <dgm:pt modelId="{C6010841-DC5B-48E7-A336-E9B46A1F39F0}" type="sibTrans" cxnId="{5C02EAC1-DBCC-4D78-A8D3-66C2ECC1F482}">
      <dgm:prSet/>
      <dgm:spPr/>
      <dgm:t>
        <a:bodyPr/>
        <a:lstStyle/>
        <a:p>
          <a:endParaRPr lang="ru-RU"/>
        </a:p>
      </dgm:t>
    </dgm:pt>
    <dgm:pt modelId="{5400FE5F-F89D-4B8D-BB1B-8040DB5CC88A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Дескриптордың тапсырмадан шығатынын және нәтижеге жету алгоритмі , нақты, өлшенетін болуы керек екенін түсіндім</a:t>
          </a:r>
          <a:endParaRPr lang="ru-RU" sz="18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B6314998-BD27-4B54-8C34-D0552B6DC080}" type="parTrans" cxnId="{9D950DAB-7534-41BB-99ED-4006697AF8C9}">
      <dgm:prSet/>
      <dgm:spPr/>
      <dgm:t>
        <a:bodyPr/>
        <a:lstStyle/>
        <a:p>
          <a:endParaRPr lang="ru-RU"/>
        </a:p>
      </dgm:t>
    </dgm:pt>
    <dgm:pt modelId="{7DA2F767-E156-4ADD-8D90-CFEFCA0BADF7}" type="sibTrans" cxnId="{9D950DAB-7534-41BB-99ED-4006697AF8C9}">
      <dgm:prSet/>
      <dgm:spPr/>
      <dgm:t>
        <a:bodyPr/>
        <a:lstStyle/>
        <a:p>
          <a:endParaRPr lang="ru-RU"/>
        </a:p>
      </dgm:t>
    </dgm:pt>
    <dgm:pt modelId="{13667E07-544F-4F24-8579-3E518AF07D4F}">
      <dgm:prSet phldrT="[Текст]" custT="1"/>
      <dgm:spPr/>
      <dgm:t>
        <a:bodyPr/>
        <a:lstStyle/>
        <a:p>
          <a:r>
            <a:rPr lang="kk-KZ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Ықшам  сабақтарын жоспарлау барысында сабақ мақсаттарын осы сабақ арқылы жүзеге асатын оқу мақсатынан шығатынын білдім.</a:t>
          </a:r>
          <a:endParaRPr lang="ru-RU" sz="1800" b="1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62915E7-7CEE-4CEB-864B-677F395B8CF8}" type="parTrans" cxnId="{6AF36A36-161C-4DD2-AF99-C9A5DA0E40C5}">
      <dgm:prSet/>
      <dgm:spPr/>
      <dgm:t>
        <a:bodyPr/>
        <a:lstStyle/>
        <a:p>
          <a:endParaRPr lang="ru-RU"/>
        </a:p>
      </dgm:t>
    </dgm:pt>
    <dgm:pt modelId="{59BF9DFA-3926-4E57-BAEE-09797962E144}" type="sibTrans" cxnId="{6AF36A36-161C-4DD2-AF99-C9A5DA0E40C5}">
      <dgm:prSet/>
      <dgm:spPr/>
      <dgm:t>
        <a:bodyPr/>
        <a:lstStyle/>
        <a:p>
          <a:endParaRPr lang="ru-RU"/>
        </a:p>
      </dgm:t>
    </dgm:pt>
    <dgm:pt modelId="{08AEC828-D61F-4293-8C1F-7DED2C3CB46E}" type="pres">
      <dgm:prSet presAssocID="{DEC57590-3604-4AEC-9BE5-552055BF1827}" presName="arrowDiagram" presStyleCnt="0">
        <dgm:presLayoutVars>
          <dgm:chMax val="5"/>
          <dgm:dir/>
          <dgm:resizeHandles val="exact"/>
        </dgm:presLayoutVars>
      </dgm:prSet>
      <dgm:spPr/>
    </dgm:pt>
    <dgm:pt modelId="{BD394AB9-48ED-4783-A274-656606DD0903}" type="pres">
      <dgm:prSet presAssocID="{DEC57590-3604-4AEC-9BE5-552055BF1827}" presName="arrow" presStyleLbl="bgShp" presStyleIdx="0" presStyleCnt="1"/>
      <dgm:spPr/>
    </dgm:pt>
    <dgm:pt modelId="{EDF95036-E3F2-464A-B696-0274E6949BAF}" type="pres">
      <dgm:prSet presAssocID="{DEC57590-3604-4AEC-9BE5-552055BF1827}" presName="arrowDiagram3" presStyleCnt="0"/>
      <dgm:spPr/>
    </dgm:pt>
    <dgm:pt modelId="{9A5C2BA1-909C-4F66-82B3-1CEEDB152526}" type="pres">
      <dgm:prSet presAssocID="{BE56C9B6-0862-45BF-A55C-D386C0A95968}" presName="bullet3a" presStyleLbl="node1" presStyleIdx="0" presStyleCnt="3"/>
      <dgm:spPr/>
    </dgm:pt>
    <dgm:pt modelId="{62527A2B-4956-4547-8C11-641EC37D1B52}" type="pres">
      <dgm:prSet presAssocID="{BE56C9B6-0862-45BF-A55C-D386C0A95968}" presName="textBox3a" presStyleLbl="revTx" presStyleIdx="0" presStyleCnt="3" custScaleX="264726" custLinFactNeighborX="-1936" custLinFactNeighborY="158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010D8E-1AD8-416E-BFAB-F9FB89DA5A74}" type="pres">
      <dgm:prSet presAssocID="{5400FE5F-F89D-4B8D-BB1B-8040DB5CC88A}" presName="bullet3b" presStyleLbl="node1" presStyleIdx="1" presStyleCnt="3"/>
      <dgm:spPr/>
    </dgm:pt>
    <dgm:pt modelId="{CA20D2CB-EA92-48EE-BE01-409281AEC93F}" type="pres">
      <dgm:prSet presAssocID="{5400FE5F-F89D-4B8D-BB1B-8040DB5CC88A}" presName="textBox3b" presStyleLbl="revTx" presStyleIdx="1" presStyleCnt="3" custScaleX="201093" custLinFactNeighborX="-42384" custLinFactNeighborY="1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839B01-193F-4D50-8A6E-6B560101512D}" type="pres">
      <dgm:prSet presAssocID="{13667E07-544F-4F24-8579-3E518AF07D4F}" presName="bullet3c" presStyleLbl="node1" presStyleIdx="2" presStyleCnt="3"/>
      <dgm:spPr/>
    </dgm:pt>
    <dgm:pt modelId="{250EE842-5218-4E34-A671-1C8AAD6E10C6}" type="pres">
      <dgm:prSet presAssocID="{13667E07-544F-4F24-8579-3E518AF07D4F}" presName="textBox3c" presStyleLbl="revTx" presStyleIdx="2" presStyleCnt="3" custScaleX="200977" custScaleY="63041" custLinFactNeighborX="2563" custLinFactNeighborY="-499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A1D42C-7BDF-436B-9DCB-775696A565E6}" type="presOf" srcId="{13667E07-544F-4F24-8579-3E518AF07D4F}" destId="{250EE842-5218-4E34-A671-1C8AAD6E10C6}" srcOrd="0" destOrd="0" presId="urn:microsoft.com/office/officeart/2005/8/layout/arrow2"/>
    <dgm:cxn modelId="{01AE1314-065A-44B9-8C5F-81E46E958594}" type="presOf" srcId="{DEC57590-3604-4AEC-9BE5-552055BF1827}" destId="{08AEC828-D61F-4293-8C1F-7DED2C3CB46E}" srcOrd="0" destOrd="0" presId="urn:microsoft.com/office/officeart/2005/8/layout/arrow2"/>
    <dgm:cxn modelId="{B942F385-7A2E-497B-8D05-5AD39CB443B0}" type="presOf" srcId="{BE56C9B6-0862-45BF-A55C-D386C0A95968}" destId="{62527A2B-4956-4547-8C11-641EC37D1B52}" srcOrd="0" destOrd="0" presId="urn:microsoft.com/office/officeart/2005/8/layout/arrow2"/>
    <dgm:cxn modelId="{6AF36A36-161C-4DD2-AF99-C9A5DA0E40C5}" srcId="{DEC57590-3604-4AEC-9BE5-552055BF1827}" destId="{13667E07-544F-4F24-8579-3E518AF07D4F}" srcOrd="2" destOrd="0" parTransId="{362915E7-7CEE-4CEB-864B-677F395B8CF8}" sibTransId="{59BF9DFA-3926-4E57-BAEE-09797962E144}"/>
    <dgm:cxn modelId="{9D950DAB-7534-41BB-99ED-4006697AF8C9}" srcId="{DEC57590-3604-4AEC-9BE5-552055BF1827}" destId="{5400FE5F-F89D-4B8D-BB1B-8040DB5CC88A}" srcOrd="1" destOrd="0" parTransId="{B6314998-BD27-4B54-8C34-D0552B6DC080}" sibTransId="{7DA2F767-E156-4ADD-8D90-CFEFCA0BADF7}"/>
    <dgm:cxn modelId="{5C02EAC1-DBCC-4D78-A8D3-66C2ECC1F482}" srcId="{DEC57590-3604-4AEC-9BE5-552055BF1827}" destId="{BE56C9B6-0862-45BF-A55C-D386C0A95968}" srcOrd="0" destOrd="0" parTransId="{BA7B579D-2EDD-455A-8536-291D3DD4D49A}" sibTransId="{C6010841-DC5B-48E7-A336-E9B46A1F39F0}"/>
    <dgm:cxn modelId="{59B4F426-581C-4BCC-82FA-D61A0BCE4AA8}" type="presOf" srcId="{5400FE5F-F89D-4B8D-BB1B-8040DB5CC88A}" destId="{CA20D2CB-EA92-48EE-BE01-409281AEC93F}" srcOrd="0" destOrd="0" presId="urn:microsoft.com/office/officeart/2005/8/layout/arrow2"/>
    <dgm:cxn modelId="{1E5ED594-9514-4D53-B5CC-0F18367B9D7D}" type="presParOf" srcId="{08AEC828-D61F-4293-8C1F-7DED2C3CB46E}" destId="{BD394AB9-48ED-4783-A274-656606DD0903}" srcOrd="0" destOrd="0" presId="urn:microsoft.com/office/officeart/2005/8/layout/arrow2"/>
    <dgm:cxn modelId="{81C3B4C3-7614-4284-BDCC-331BB81D6DE4}" type="presParOf" srcId="{08AEC828-D61F-4293-8C1F-7DED2C3CB46E}" destId="{EDF95036-E3F2-464A-B696-0274E6949BAF}" srcOrd="1" destOrd="0" presId="urn:microsoft.com/office/officeart/2005/8/layout/arrow2"/>
    <dgm:cxn modelId="{72AE783B-94E8-4E5A-BACA-6682BE3AC733}" type="presParOf" srcId="{EDF95036-E3F2-464A-B696-0274E6949BAF}" destId="{9A5C2BA1-909C-4F66-82B3-1CEEDB152526}" srcOrd="0" destOrd="0" presId="urn:microsoft.com/office/officeart/2005/8/layout/arrow2"/>
    <dgm:cxn modelId="{FA04FC21-889F-417C-9538-2018A06B63D5}" type="presParOf" srcId="{EDF95036-E3F2-464A-B696-0274E6949BAF}" destId="{62527A2B-4956-4547-8C11-641EC37D1B52}" srcOrd="1" destOrd="0" presId="urn:microsoft.com/office/officeart/2005/8/layout/arrow2"/>
    <dgm:cxn modelId="{3CCAD794-FB09-443E-9751-C00C10C7448D}" type="presParOf" srcId="{EDF95036-E3F2-464A-B696-0274E6949BAF}" destId="{D6010D8E-1AD8-416E-BFAB-F9FB89DA5A74}" srcOrd="2" destOrd="0" presId="urn:microsoft.com/office/officeart/2005/8/layout/arrow2"/>
    <dgm:cxn modelId="{555F05E3-EB86-46E6-9206-3C29C5B5F1F7}" type="presParOf" srcId="{EDF95036-E3F2-464A-B696-0274E6949BAF}" destId="{CA20D2CB-EA92-48EE-BE01-409281AEC93F}" srcOrd="3" destOrd="0" presId="urn:microsoft.com/office/officeart/2005/8/layout/arrow2"/>
    <dgm:cxn modelId="{8B8BAF0C-ED3A-4F97-8CBD-707D45F28CEB}" type="presParOf" srcId="{EDF95036-E3F2-464A-B696-0274E6949BAF}" destId="{69839B01-193F-4D50-8A6E-6B560101512D}" srcOrd="4" destOrd="0" presId="urn:microsoft.com/office/officeart/2005/8/layout/arrow2"/>
    <dgm:cxn modelId="{14286814-0F72-4666-9B45-AA291ABDE847}" type="presParOf" srcId="{EDF95036-E3F2-464A-B696-0274E6949BAF}" destId="{250EE842-5218-4E34-A671-1C8AAD6E10C6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77479D-7F38-4CC6-89AE-21046B50A16E}">
      <dsp:nvSpPr>
        <dsp:cNvPr id="0" name=""/>
        <dsp:cNvSpPr/>
      </dsp:nvSpPr>
      <dsp:spPr>
        <a:xfrm>
          <a:off x="0" y="897865"/>
          <a:ext cx="800346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65DEC1-ABF8-46D9-B539-A069C6403CDB}">
      <dsp:nvSpPr>
        <dsp:cNvPr id="0" name=""/>
        <dsp:cNvSpPr/>
      </dsp:nvSpPr>
      <dsp:spPr>
        <a:xfrm>
          <a:off x="400173" y="8441"/>
          <a:ext cx="6528166" cy="1228904"/>
        </a:xfrm>
        <a:prstGeom prst="roundRect">
          <a:avLst/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rnd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211758" tIns="0" rIns="211758" bIns="0" numCol="1" spcCol="1270" anchor="ctr" anchorCtr="0">
          <a:noAutofit/>
        </a:bodyPr>
        <a:lstStyle/>
        <a:p>
          <a:pPr lvl="0" algn="l" defTabSz="711200">
            <a:spcBef>
              <a:spcPct val="0"/>
            </a:spcBef>
          </a:pPr>
          <a:r>
            <a:rPr lang="ru-RU" sz="16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Осы </a:t>
          </a:r>
          <a:r>
            <a:rPr lang="ru-RU" sz="16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сабақ</a:t>
          </a:r>
          <a:r>
            <a:rPr lang="ru-RU" sz="16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арқылы</a:t>
          </a:r>
          <a:r>
            <a:rPr lang="ru-RU" sz="16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жүзеге</a:t>
          </a:r>
          <a:r>
            <a:rPr lang="ru-RU" sz="16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асатын</a:t>
          </a:r>
          <a:r>
            <a:rPr lang="ru-RU" sz="16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оқу</a:t>
          </a:r>
          <a:r>
            <a:rPr lang="ru-RU" sz="16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мақсаттары</a:t>
          </a:r>
          <a:endParaRPr lang="ru-RU" sz="1600" b="1" kern="120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2.1.3.6    50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тг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100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теңгелік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монеталарды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200тг, 500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теңгелік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купюраларды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ажырату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және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түрліше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төлем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жасау</a:t>
          </a:r>
          <a:endParaRPr lang="ru-RU" sz="1600" b="0" kern="120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600" kern="120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60163" y="68431"/>
        <a:ext cx="6408186" cy="1108924"/>
      </dsp:txXfrm>
    </dsp:sp>
    <dsp:sp modelId="{3E6D77B4-CAAE-4F41-BDD5-C11F76AA5EBD}">
      <dsp:nvSpPr>
        <dsp:cNvPr id="0" name=""/>
        <dsp:cNvSpPr/>
      </dsp:nvSpPr>
      <dsp:spPr>
        <a:xfrm>
          <a:off x="0" y="2895885"/>
          <a:ext cx="800346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E9EC09-2679-4085-8665-3A70DC230AD1}">
      <dsp:nvSpPr>
        <dsp:cNvPr id="0" name=""/>
        <dsp:cNvSpPr/>
      </dsp:nvSpPr>
      <dsp:spPr>
        <a:xfrm>
          <a:off x="400173" y="1601665"/>
          <a:ext cx="6528166" cy="1633699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758" tIns="0" rIns="211758" bIns="0" numCol="1" spcCol="1270" anchor="ctr" anchorCtr="0">
          <a:noAutofit/>
        </a:bodyPr>
        <a:lstStyle/>
        <a:p>
          <a:pPr lvl="0" algn="l" defTabSz="711200">
            <a:spcBef>
              <a:spcPct val="0"/>
            </a:spcBef>
          </a:pPr>
          <a:r>
            <a:rPr lang="ru-RU" sz="16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Сабақ</a:t>
          </a:r>
          <a:r>
            <a:rPr lang="ru-RU" sz="16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мақсаттары</a:t>
          </a:r>
          <a:endParaRPr lang="ru-RU" sz="1600" b="1" kern="120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-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теңге,монета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және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қағаз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ақшаны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таниды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;</a:t>
          </a: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-50тг , 100теңгелік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монеталарды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200тг , 500тг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купюраларды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ажыратады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;</a:t>
          </a: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-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монеталар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қағаз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ақшалармен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түрлі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төлемдер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жасап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есептер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шығарады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;</a:t>
          </a: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6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79924" y="1681416"/>
        <a:ext cx="6368664" cy="1474197"/>
      </dsp:txXfrm>
    </dsp:sp>
    <dsp:sp modelId="{CD929190-36D1-49E6-99E7-9F252C395DB8}">
      <dsp:nvSpPr>
        <dsp:cNvPr id="0" name=""/>
        <dsp:cNvSpPr/>
      </dsp:nvSpPr>
      <dsp:spPr>
        <a:xfrm>
          <a:off x="0" y="4974559"/>
          <a:ext cx="800346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9092D7-0E2A-4384-9818-02AC94F55C0D}">
      <dsp:nvSpPr>
        <dsp:cNvPr id="0" name=""/>
        <dsp:cNvSpPr/>
      </dsp:nvSpPr>
      <dsp:spPr>
        <a:xfrm>
          <a:off x="400173" y="3599685"/>
          <a:ext cx="6528166" cy="1714353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1758" tIns="0" rIns="211758" bIns="0" numCol="1" spcCol="1270" anchor="ctr" anchorCtr="0">
          <a:noAutofit/>
        </a:bodyPr>
        <a:lstStyle/>
        <a:p>
          <a:pPr lvl="0" algn="l" defTabSz="711200">
            <a:spcBef>
              <a:spcPct val="0"/>
            </a:spcBef>
          </a:pPr>
          <a:r>
            <a:rPr lang="ru-RU" sz="16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Бағалау</a:t>
          </a:r>
          <a:r>
            <a:rPr lang="ru-RU" sz="16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критерийлері</a:t>
          </a:r>
          <a:endParaRPr lang="ru-RU" sz="1600" b="1" kern="120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50тг , 100теңгелік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монеталарды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200тг , 500тг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купюраларды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ажыратады</a:t>
          </a:r>
          <a:endParaRPr lang="ru-RU" sz="1600" b="0" kern="120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Құны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әр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түрлі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ақшалармен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төлем</a:t>
          </a:r>
          <a:r>
            <a:rPr lang="ru-RU" sz="16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6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жасайды</a:t>
          </a:r>
          <a:endParaRPr lang="ru-RU" sz="1600" b="0" kern="120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kk-KZ" sz="1600" kern="120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83861" y="3683373"/>
        <a:ext cx="6360790" cy="15469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87E0FD-DC50-4DC1-9D9B-DD34635DA0E7}">
      <dsp:nvSpPr>
        <dsp:cNvPr id="0" name=""/>
        <dsp:cNvSpPr/>
      </dsp:nvSpPr>
      <dsp:spPr>
        <a:xfrm flipV="1">
          <a:off x="0" y="3494551"/>
          <a:ext cx="7997313" cy="77139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2000" b="1" kern="1200" dirty="0" smtClean="0">
              <a:latin typeface="Times New Roman" pitchFamily="18" charset="0"/>
              <a:cs typeface="Times New Roman" pitchFamily="18" charset="0"/>
            </a:rPr>
            <a:t>Мәтіннің негізгі ойын анықтайды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>
            <a:latin typeface="Times New Roman" pitchFamily="18" charset="0"/>
            <a:cs typeface="Times New Roman" pitchFamily="18" charset="0"/>
          </a:endParaRPr>
        </a:p>
      </dsp:txBody>
      <dsp:txXfrm rot="10800000">
        <a:off x="0" y="3494551"/>
        <a:ext cx="7997313" cy="41655"/>
      </dsp:txXfrm>
    </dsp:sp>
    <dsp:sp modelId="{48D0DF09-43A1-4688-8D6B-93E70D48E1AC}">
      <dsp:nvSpPr>
        <dsp:cNvPr id="0" name=""/>
        <dsp:cNvSpPr/>
      </dsp:nvSpPr>
      <dsp:spPr>
        <a:xfrm>
          <a:off x="0" y="3430688"/>
          <a:ext cx="3998656" cy="2073564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«Венн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диаграммасы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»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әдісі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Ж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4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Суретке назар аудара отырып, 1000тг, 500тг, 200 тг,  купюралардың ұқсастығын, айырмашылығын анықтайды.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Әдістің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тиімділігі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: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білім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алушылардың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математикалық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таным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негіздерін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меңгеруіне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және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тиісті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дағдыларын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қалыптастыруына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мүмкіндік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жасалады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Алған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білімдерін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қолданады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k-KZ" sz="1400" b="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430688"/>
        <a:ext cx="3998656" cy="2073564"/>
      </dsp:txXfrm>
    </dsp:sp>
    <dsp:sp modelId="{C1A7CBEF-8793-45F7-8CA4-4891509398B6}">
      <dsp:nvSpPr>
        <dsp:cNvPr id="0" name=""/>
        <dsp:cNvSpPr/>
      </dsp:nvSpPr>
      <dsp:spPr>
        <a:xfrm>
          <a:off x="3998656" y="3430688"/>
          <a:ext cx="3998656" cy="2073564"/>
        </a:xfrm>
        <a:prstGeom prst="rect">
          <a:avLst/>
        </a:prstGeom>
        <a:solidFill>
          <a:schemeClr val="accent5">
            <a:tint val="40000"/>
            <a:alpha val="90000"/>
            <a:hueOff val="-3580161"/>
            <a:satOff val="16084"/>
            <a:lumOff val="1106"/>
            <a:alphaOff val="0"/>
          </a:schemeClr>
        </a:solidFill>
        <a:ln w="2540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kk-KZ" sz="1400" b="1" kern="1200" dirty="0" smtClean="0">
              <a:latin typeface="Times New Roman" pitchFamily="18" charset="0"/>
              <a:cs typeface="Times New Roman" pitchFamily="18" charset="0"/>
            </a:rPr>
            <a:t>Дескриптор </a:t>
          </a:r>
        </a:p>
        <a:p>
          <a:pPr lvl="0" algn="ctr" defTabSz="622300">
            <a:spcBef>
              <a:spcPct val="0"/>
            </a:spcBef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купюралардың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ұқсастығын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анықтайды</a:t>
          </a:r>
          <a:endParaRPr lang="ru-RU" sz="1400" b="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spcBef>
              <a:spcPct val="0"/>
            </a:spcBef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айырмашылығын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табады</a:t>
          </a:r>
          <a:endParaRPr lang="ru-RU" sz="1400" b="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spcBef>
              <a:spcPct val="0"/>
            </a:spcBef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купюралармен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төлем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жасау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жолдарын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түсіндіреді</a:t>
          </a:r>
          <a:endParaRPr lang="ru-RU" sz="1400" b="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spcBef>
              <a:spcPct val="0"/>
            </a:spcBef>
          </a:pPr>
          <a:r>
            <a:rPr lang="kk-KZ" sz="1400" b="0" kern="1200" dirty="0" smtClean="0">
              <a:latin typeface="Times New Roman" pitchFamily="18" charset="0"/>
              <a:cs typeface="Times New Roman" pitchFamily="18" charset="0"/>
            </a:rPr>
            <a:t>- купюраларды қолданып түрлі төлемдер жасайды</a:t>
          </a:r>
          <a:endParaRPr lang="ru-RU" sz="1400" b="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98656" y="3430688"/>
        <a:ext cx="3998656" cy="2073564"/>
      </dsp:txXfrm>
    </dsp:sp>
    <dsp:sp modelId="{89FC6CD6-4872-47FD-8B5E-B745CBA102F6}">
      <dsp:nvSpPr>
        <dsp:cNvPr id="0" name=""/>
        <dsp:cNvSpPr/>
      </dsp:nvSpPr>
      <dsp:spPr>
        <a:xfrm rot="10800000">
          <a:off x="0" y="2356"/>
          <a:ext cx="7997313" cy="3484392"/>
        </a:xfrm>
        <a:prstGeom prst="upArrowCallou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БК: 50тг , 100теңгелік </a:t>
          </a:r>
          <a:r>
            <a:rPr lang="ru-RU" sz="18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монеталарды</a:t>
          </a:r>
          <a:r>
            <a:rPr lang="ru-RU" sz="1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200тг , 500тг </a:t>
          </a:r>
          <a:r>
            <a:rPr lang="ru-RU" sz="18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купюраларды</a:t>
          </a:r>
          <a:r>
            <a:rPr lang="ru-RU" sz="1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ажыратады</a:t>
          </a:r>
          <a:r>
            <a:rPr lang="ru-RU" sz="1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бағалау</a:t>
          </a:r>
          <a:r>
            <a:rPr lang="ru-RU" sz="1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критерийінен</a:t>
          </a:r>
          <a:r>
            <a:rPr lang="ru-RU" sz="1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8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шығатын</a:t>
          </a:r>
          <a:r>
            <a:rPr lang="ru-RU" sz="1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/>
        </a:p>
      </dsp:txBody>
      <dsp:txXfrm rot="-10800000">
        <a:off x="0" y="2356"/>
        <a:ext cx="7997313" cy="1223021"/>
      </dsp:txXfrm>
    </dsp:sp>
    <dsp:sp modelId="{4FB58162-1E4B-4A88-85C9-0D118CD28D5B}">
      <dsp:nvSpPr>
        <dsp:cNvPr id="0" name=""/>
        <dsp:cNvSpPr/>
      </dsp:nvSpPr>
      <dsp:spPr>
        <a:xfrm>
          <a:off x="0" y="812049"/>
          <a:ext cx="3998656" cy="2202084"/>
        </a:xfrm>
        <a:prstGeom prst="rect">
          <a:avLst/>
        </a:prstGeom>
        <a:solidFill>
          <a:schemeClr val="accent5">
            <a:tint val="40000"/>
            <a:alpha val="90000"/>
            <a:hueOff val="-7160321"/>
            <a:satOff val="32169"/>
            <a:lumOff val="2211"/>
            <a:alphaOff val="0"/>
          </a:schemeClr>
        </a:solidFill>
        <a:ln w="2540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spcBef>
              <a:spcPct val="0"/>
            </a:spcBef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«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Теңге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ілу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»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ойыны</a:t>
          </a:r>
          <a:endParaRPr lang="ru-RU" sz="14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l" defTabSz="622300">
            <a:spcBef>
              <a:spcPct val="0"/>
            </a:spcBef>
          </a:pP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Ойыншылар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жердегі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теңгені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іліп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алып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монеталарды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атайды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Әр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балада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қанша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монета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барын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есептеп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сұрақтарға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жауап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береді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</a:p>
        <a:p>
          <a:pPr lvl="0" algn="l" defTabSz="622300">
            <a:spcBef>
              <a:spcPct val="0"/>
            </a:spcBef>
          </a:pP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Әдістің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тиімділігі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: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ойнай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отырып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ойлануға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бағыттайды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Өз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бетінше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ойланып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, ой-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өрісін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дамытады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ойын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ашық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айтуға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дағдыланады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lvl="0" algn="l" defTabSz="622300">
            <a:spcBef>
              <a:spcPct val="0"/>
            </a:spcBef>
          </a:pP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Тұжырым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жасап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өз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ойларын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еркін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жеткізуге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машықтанады</a:t>
          </a:r>
          <a:endParaRPr lang="ru-RU" sz="1400" b="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812049"/>
        <a:ext cx="3998656" cy="2202084"/>
      </dsp:txXfrm>
    </dsp:sp>
    <dsp:sp modelId="{227B0F54-C768-4C80-9CD4-CCF9328D6CAB}">
      <dsp:nvSpPr>
        <dsp:cNvPr id="0" name=""/>
        <dsp:cNvSpPr/>
      </dsp:nvSpPr>
      <dsp:spPr>
        <a:xfrm>
          <a:off x="3984701" y="789740"/>
          <a:ext cx="3998656" cy="2246701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113792" bIns="20320" numCol="1" spcCol="1270" anchor="ctr" anchorCtr="0">
          <a:noAutofit/>
        </a:bodyPr>
        <a:lstStyle/>
        <a:p>
          <a:pPr lvl="0" algn="ctr" defTabSz="711200">
            <a:spcBef>
              <a:spcPct val="0"/>
            </a:spcBef>
          </a:pPr>
          <a:endParaRPr lang="ru-RU" sz="16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711200">
            <a:spcBef>
              <a:spcPct val="0"/>
            </a:spcBef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Дескриптор</a:t>
          </a:r>
        </a:p>
        <a:p>
          <a:pPr lvl="0" algn="ctr" defTabSz="711200">
            <a:spcBef>
              <a:spcPct val="0"/>
            </a:spcBef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монетаны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сипаттап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айтады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;</a:t>
          </a:r>
        </a:p>
        <a:p>
          <a:pPr lvl="0" algn="ctr" defTabSz="711200">
            <a:spcBef>
              <a:spcPct val="0"/>
            </a:spcBef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монеталардың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ұқсастығы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айырмашылығын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анықтайды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;</a:t>
          </a:r>
        </a:p>
        <a:p>
          <a:pPr lvl="0" algn="ctr" defTabSz="711200">
            <a:spcBef>
              <a:spcPct val="0"/>
            </a:spcBef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- монета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санын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дұрыс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есептейді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;</a:t>
          </a:r>
        </a:p>
        <a:p>
          <a:pPr lvl="0" algn="ctr" defTabSz="711200">
            <a:spcBef>
              <a:spcPct val="0"/>
            </a:spcBef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берілген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сұрақтарға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жауап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береді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; </a:t>
          </a:r>
        </a:p>
        <a:p>
          <a:pPr lvl="0" algn="ctr" defTabSz="711200">
            <a:spcBef>
              <a:spcPct val="0"/>
            </a:spcBef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-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математикалық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термин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сөздерді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қолданады</a:t>
          </a:r>
          <a:endParaRPr lang="ru-RU" sz="1400" b="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84701" y="789740"/>
        <a:ext cx="3998656" cy="224670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AD57F4-41B9-41E2-9B62-6D061AA61C6B}">
      <dsp:nvSpPr>
        <dsp:cNvPr id="0" name=""/>
        <dsp:cNvSpPr/>
      </dsp:nvSpPr>
      <dsp:spPr>
        <a:xfrm>
          <a:off x="0" y="2734228"/>
          <a:ext cx="7737987" cy="201629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Тиімді</a:t>
          </a:r>
          <a:r>
            <a:rPr lang="ru-RU" sz="1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кері</a:t>
          </a:r>
          <a:r>
            <a:rPr lang="ru-RU" sz="1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байланыс</a:t>
          </a:r>
          <a:r>
            <a:rPr lang="ru-RU" sz="1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нәтижелері</a:t>
          </a:r>
          <a:r>
            <a:rPr lang="ru-RU" sz="1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білім</a:t>
          </a:r>
          <a:r>
            <a:rPr lang="ru-RU" sz="1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алушылардың</a:t>
          </a:r>
          <a:r>
            <a:rPr lang="ru-RU" sz="1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оқудағы</a:t>
          </a:r>
          <a:r>
            <a:rPr lang="ru-RU" sz="1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олқылықтарын</a:t>
          </a:r>
          <a:r>
            <a:rPr lang="ru-RU" sz="1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анықтау</a:t>
          </a:r>
          <a:r>
            <a:rPr lang="ru-RU" sz="1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алға</a:t>
          </a:r>
          <a:r>
            <a:rPr lang="ru-RU" sz="1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ілгерілеу</a:t>
          </a:r>
          <a:r>
            <a:rPr lang="ru-RU" sz="1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үшін</a:t>
          </a:r>
          <a:r>
            <a:rPr lang="ru-RU" sz="1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білім</a:t>
          </a:r>
          <a:r>
            <a:rPr lang="ru-RU" sz="1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алушылар</a:t>
          </a:r>
          <a:r>
            <a:rPr lang="ru-RU" sz="1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жұмысына</a:t>
          </a:r>
          <a:r>
            <a:rPr lang="ru-RU" sz="1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сындарлы</a:t>
          </a:r>
          <a:r>
            <a:rPr lang="ru-RU" sz="1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кері</a:t>
          </a:r>
          <a:r>
            <a:rPr lang="ru-RU" sz="1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байланыс</a:t>
          </a:r>
          <a:r>
            <a:rPr lang="ru-RU" sz="1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беремін.Кері</a:t>
          </a:r>
          <a:r>
            <a:rPr lang="ru-RU" sz="1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байланыс</a:t>
          </a:r>
          <a:r>
            <a:rPr lang="ru-RU" sz="1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kk-KZ" sz="1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«</a:t>
          </a:r>
          <a:r>
            <a:rPr lang="kk-KZ" sz="1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Қарлы кесек» </a:t>
          </a:r>
          <a:r>
            <a:rPr lang="kk-KZ" sz="1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әдісін </a:t>
          </a:r>
          <a:r>
            <a:rPr lang="kk-KZ" sz="1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қолданамын</a:t>
          </a:r>
        </a:p>
        <a:p>
          <a:pPr lvl="0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2734228"/>
        <a:ext cx="7737987" cy="1088800"/>
      </dsp:txXfrm>
    </dsp:sp>
    <dsp:sp modelId="{C1A7CBEF-8793-45F7-8CA4-4891509398B6}">
      <dsp:nvSpPr>
        <dsp:cNvPr id="0" name=""/>
        <dsp:cNvSpPr/>
      </dsp:nvSpPr>
      <dsp:spPr>
        <a:xfrm>
          <a:off x="0" y="3660242"/>
          <a:ext cx="7737987" cy="165402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spcBef>
              <a:spcPct val="0"/>
            </a:spcBef>
          </a:pP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Білім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алушылардың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өз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білімдеріне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жауапкершілікпен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қарауына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нәтижеге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қол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жеткізуге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мүмкіндік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бере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отырып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оқу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мақсатына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жетуге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ынталандыру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үшін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қалыптастырушы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бағалаудың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kk-KZ" sz="1400" b="0" kern="1200" dirty="0" smtClean="0">
              <a:latin typeface="Times New Roman" pitchFamily="18" charset="0"/>
              <a:cs typeface="Times New Roman" pitchFamily="18" charset="0"/>
            </a:rPr>
            <a:t>«</a:t>
          </a:r>
          <a:r>
            <a:rPr lang="kk-KZ" sz="1400" b="0" kern="1200" dirty="0" smtClean="0">
              <a:latin typeface="Times New Roman" pitchFamily="18" charset="0"/>
              <a:cs typeface="Times New Roman" pitchFamily="18" charset="0"/>
            </a:rPr>
            <a:t>Бағдаршам</a:t>
          </a:r>
          <a:r>
            <a:rPr lang="kk-KZ" sz="1400" kern="1200" dirty="0" smtClean="0">
              <a:latin typeface="Times New Roman" pitchFamily="18" charset="0"/>
              <a:cs typeface="Times New Roman" pitchFamily="18" charset="0"/>
            </a:rPr>
            <a:t>» әдісін </a:t>
          </a:r>
          <a:r>
            <a:rPr lang="kk-KZ" sz="1400" kern="1200" dirty="0" smtClean="0">
              <a:latin typeface="Times New Roman" pitchFamily="18" charset="0"/>
              <a:cs typeface="Times New Roman" pitchFamily="18" charset="0"/>
            </a:rPr>
            <a:t>қолданамын</a:t>
          </a:r>
          <a:endParaRPr lang="ru-RU" sz="1400" kern="1200" dirty="0" smtClean="0">
            <a:latin typeface="Times New Roman" pitchFamily="18" charset="0"/>
            <a:cs typeface="Times New Roman" pitchFamily="18" charset="0"/>
          </a:endParaRPr>
        </a:p>
        <a:p>
          <a:pPr lvl="0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3660242"/>
        <a:ext cx="7737987" cy="1654026"/>
      </dsp:txXfrm>
    </dsp:sp>
    <dsp:sp modelId="{89FC6CD6-4872-47FD-8B5E-B745CBA102F6}">
      <dsp:nvSpPr>
        <dsp:cNvPr id="0" name=""/>
        <dsp:cNvSpPr/>
      </dsp:nvSpPr>
      <dsp:spPr>
        <a:xfrm rot="10800000">
          <a:off x="0" y="27819"/>
          <a:ext cx="7737987" cy="2777816"/>
        </a:xfrm>
        <a:prstGeom prst="upArrowCallou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БК: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Құны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әр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түрлі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ақшалармен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төлем</a:t>
          </a:r>
          <a:r>
            <a:rPr lang="ru-RU" sz="20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жасайды</a:t>
          </a:r>
          <a:endParaRPr lang="ru-RU" sz="2000" b="1" kern="1200" dirty="0" smtClean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k-KZ" sz="2000" b="1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b="1" kern="1200" dirty="0"/>
        </a:p>
      </dsp:txBody>
      <dsp:txXfrm rot="-10800000">
        <a:off x="0" y="27819"/>
        <a:ext cx="7737987" cy="975013"/>
      </dsp:txXfrm>
    </dsp:sp>
    <dsp:sp modelId="{4FB58162-1E4B-4A88-85C9-0D118CD28D5B}">
      <dsp:nvSpPr>
        <dsp:cNvPr id="0" name=""/>
        <dsp:cNvSpPr/>
      </dsp:nvSpPr>
      <dsp:spPr>
        <a:xfrm>
          <a:off x="0" y="501990"/>
          <a:ext cx="4085534" cy="2281038"/>
        </a:xfrm>
        <a:prstGeom prst="rect">
          <a:avLst/>
        </a:prstGeom>
        <a:solidFill>
          <a:schemeClr val="accent5">
            <a:tint val="40000"/>
            <a:alpha val="90000"/>
            <a:hueOff val="-5370241"/>
            <a:satOff val="24126"/>
            <a:lumOff val="1658"/>
            <a:alphaOff val="0"/>
          </a:schemeClr>
        </a:solidFill>
        <a:ln w="2540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«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Дүкенде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»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ойыны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ТЖ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Оқушылар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топтасып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сауда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жасайды.Әрбір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тауардың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бағасына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сәйкес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купюраларды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қолданады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.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Әдістің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1" kern="1200" dirty="0" err="1" smtClean="0">
              <a:latin typeface="Times New Roman" pitchFamily="18" charset="0"/>
              <a:cs typeface="Times New Roman" pitchFamily="18" charset="0"/>
            </a:rPr>
            <a:t>тиімділігі</a:t>
          </a:r>
          <a:r>
            <a:rPr lang="ru-RU" sz="1400" b="1" kern="1200" dirty="0" smtClean="0">
              <a:latin typeface="Times New Roman" pitchFamily="18" charset="0"/>
              <a:cs typeface="Times New Roman" pitchFamily="18" charset="0"/>
            </a:rPr>
            <a:t>:  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Бұл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ойында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математикалық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білімі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біліктерін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меңгеру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сонымен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қатар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күнделікті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өмірде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қалай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пайдалану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керектігін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түсінуге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бағытталады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.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Топпен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жұмыс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істеу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және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өз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көзқарасын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білдіру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басқа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адамдардың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пікірін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құрметтеу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құндылықтары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қалыптасады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.</a:t>
          </a:r>
          <a:endParaRPr lang="ru-RU" sz="1400" b="0" kern="1200" dirty="0">
            <a:latin typeface="Times New Roman" pitchFamily="18" charset="0"/>
            <a:cs typeface="Times New Roman" pitchFamily="18" charset="0"/>
          </a:endParaRPr>
        </a:p>
      </dsp:txBody>
      <dsp:txXfrm>
        <a:off x="0" y="501990"/>
        <a:ext cx="4085534" cy="2281038"/>
      </dsp:txXfrm>
    </dsp:sp>
    <dsp:sp modelId="{227B0F54-C768-4C80-9CD4-CCF9328D6CAB}">
      <dsp:nvSpPr>
        <dsp:cNvPr id="0" name=""/>
        <dsp:cNvSpPr/>
      </dsp:nvSpPr>
      <dsp:spPr>
        <a:xfrm>
          <a:off x="4080374" y="501990"/>
          <a:ext cx="3649851" cy="2255800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rnd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17780" rIns="99568" bIns="17780" numCol="1" spcCol="1270" anchor="ctr" anchorCtr="0">
          <a:noAutofit/>
        </a:bodyPr>
        <a:lstStyle/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kk-KZ" sz="1400" b="1" kern="1200" dirty="0" smtClean="0">
              <a:latin typeface="Times New Roman" pitchFamily="18" charset="0"/>
              <a:cs typeface="Times New Roman" pitchFamily="18" charset="0"/>
            </a:rPr>
            <a:t>Дескриптор </a:t>
          </a:r>
        </a:p>
        <a:p>
          <a:pPr lvl="0" algn="ctr" defTabSz="622300">
            <a:spcBef>
              <a:spcPct val="0"/>
            </a:spcBef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әр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заттың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өз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бағасына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сәйкес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төлем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жасайды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.</a:t>
          </a:r>
        </a:p>
        <a:p>
          <a:pPr lvl="0" algn="ctr" defTabSz="622300">
            <a:spcBef>
              <a:spcPct val="0"/>
            </a:spcBef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- 1000тг, 500тг, 200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тг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, 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купюраларды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   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ажыратады</a:t>
          </a:r>
          <a:endParaRPr lang="ru-RU" sz="1400" b="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spcBef>
              <a:spcPct val="0"/>
            </a:spcBef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купюралармен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төлем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жасауда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дұрыс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есептейді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;</a:t>
          </a:r>
        </a:p>
        <a:p>
          <a:pPr lvl="0" algn="ctr" defTabSz="622300">
            <a:spcBef>
              <a:spcPct val="0"/>
            </a:spcBef>
          </a:pP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-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заттың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бағасына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сәйкес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купюларды</a:t>
          </a:r>
          <a:r>
            <a:rPr lang="ru-RU" sz="1400" b="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="0" kern="1200" dirty="0" err="1" smtClean="0">
              <a:latin typeface="Times New Roman" pitchFamily="18" charset="0"/>
              <a:cs typeface="Times New Roman" pitchFamily="18" charset="0"/>
            </a:rPr>
            <a:t>қолданады</a:t>
          </a:r>
          <a:endParaRPr lang="ru-RU" sz="1400" b="0" kern="1200" dirty="0" smtClean="0">
            <a:latin typeface="Times New Roman" pitchFamily="18" charset="0"/>
            <a:cs typeface="Times New Roman" pitchFamily="18" charset="0"/>
          </a:endParaRPr>
        </a:p>
        <a:p>
          <a:pPr lvl="0" algn="ctr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080374" y="501990"/>
        <a:ext cx="3649851" cy="22558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46A009-B0F0-49F6-A6BD-23161805148F}">
      <dsp:nvSpPr>
        <dsp:cNvPr id="0" name=""/>
        <dsp:cNvSpPr/>
      </dsp:nvSpPr>
      <dsp:spPr>
        <a:xfrm>
          <a:off x="0" y="-126670"/>
          <a:ext cx="7764166" cy="2132283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spcBef>
              <a:spcPct val="0"/>
            </a:spcBef>
          </a:pPr>
          <a:r>
            <a:rPr lang="ru-RU" sz="20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Саралаудың</a:t>
          </a:r>
          <a:r>
            <a:rPr lang="ru-RU" sz="2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«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Қарқын</a:t>
          </a:r>
          <a:r>
            <a:rPr lang="ru-RU" sz="2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»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тәсіліне</a:t>
          </a:r>
          <a:r>
            <a:rPr lang="ru-RU" sz="2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сәйкес</a:t>
          </a:r>
          <a:endParaRPr lang="ru-RU" sz="2000" b="1" kern="120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889000">
            <a:spcBef>
              <a:spcPct val="0"/>
            </a:spcBef>
          </a:pPr>
          <a:r>
            <a:rPr lang="ru-RU" sz="2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«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Дүкенде</a:t>
          </a:r>
          <a:r>
            <a:rPr lang="ru-RU" sz="2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» </a:t>
          </a:r>
          <a:r>
            <a:rPr lang="ru-RU" sz="2000" b="1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ойыны</a:t>
          </a:r>
          <a:r>
            <a:rPr lang="ru-RU" sz="2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</a:t>
          </a:r>
        </a:p>
        <a:p>
          <a:pPr lvl="0" algn="ctr" defTabSz="889000">
            <a:spcBef>
              <a:spcPct val="0"/>
            </a:spcBef>
          </a:pP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Кейбір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оқушылар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басқаларына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қарағанда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жылдам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жұмыс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істейді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Қосымша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тапсырмаларды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көп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күш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жұмсауды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талап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ететін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оқушылар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үшін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қолданамын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.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Негізгі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тапсырмаларды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түсіндіруде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көмек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қажет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ететін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оқушыларға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біршама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уақыт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беріп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сөзбен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қолдау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көрсетемін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.</a:t>
          </a: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20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-126670"/>
        <a:ext cx="7764166" cy="2132283"/>
      </dsp:txXfrm>
    </dsp:sp>
    <dsp:sp modelId="{85A8477E-546F-452E-93A8-3E8B3CAFC958}">
      <dsp:nvSpPr>
        <dsp:cNvPr id="0" name=""/>
        <dsp:cNvSpPr/>
      </dsp:nvSpPr>
      <dsp:spPr>
        <a:xfrm>
          <a:off x="3791" y="2026430"/>
          <a:ext cx="2585527" cy="286544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kk-KZ" sz="2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Барлығы</a:t>
          </a:r>
        </a:p>
        <a:p>
          <a:pPr lvl="0" algn="ctr" defTabSz="889000">
            <a:spcBef>
              <a:spcPct val="0"/>
            </a:spcBef>
          </a:pP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әр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заттың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өз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бағасына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сәйкес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төлем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жасайды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заттың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бағасына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сәйкес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купюларды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қолданады</a:t>
          </a:r>
          <a:endParaRPr lang="ru-RU" sz="2000" b="0" kern="120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20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791" y="2026430"/>
        <a:ext cx="2585527" cy="2865442"/>
      </dsp:txXfrm>
    </dsp:sp>
    <dsp:sp modelId="{937391C2-ABF6-4FF8-ABEC-2435D287165A}">
      <dsp:nvSpPr>
        <dsp:cNvPr id="0" name=""/>
        <dsp:cNvSpPr/>
      </dsp:nvSpPr>
      <dsp:spPr>
        <a:xfrm>
          <a:off x="2589319" y="2026430"/>
          <a:ext cx="2585527" cy="2865442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kk-KZ" sz="2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Көпшілігі</a:t>
          </a:r>
        </a:p>
        <a:p>
          <a:pPr lvl="0" algn="ctr" defTabSz="889000">
            <a:spcBef>
              <a:spcPct val="0"/>
            </a:spcBef>
          </a:pP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1000тг, 500тг, 200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тг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купюраларды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ажыратады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ұқсастығы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мен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айырмашылығын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түсіндіреді</a:t>
          </a:r>
          <a:endParaRPr lang="ru-RU" sz="2000" b="0" kern="120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2000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589319" y="2026430"/>
        <a:ext cx="2585527" cy="2865442"/>
      </dsp:txXfrm>
    </dsp:sp>
    <dsp:sp modelId="{385FE4E2-B54A-440B-9A30-697D86760D3F}">
      <dsp:nvSpPr>
        <dsp:cNvPr id="0" name=""/>
        <dsp:cNvSpPr/>
      </dsp:nvSpPr>
      <dsp:spPr>
        <a:xfrm>
          <a:off x="5174846" y="2026430"/>
          <a:ext cx="2585527" cy="2865442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kk-KZ" sz="20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Кейбірі</a:t>
          </a:r>
        </a:p>
        <a:p>
          <a:pPr lvl="0" algn="ctr" defTabSz="889000">
            <a:spcBef>
              <a:spcPct val="0"/>
            </a:spcBef>
          </a:pP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купюралармен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төлем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жасауда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дұрыс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есептейді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,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өмірмен</a:t>
          </a:r>
          <a:r>
            <a:rPr lang="ru-RU" sz="2000" b="0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000" b="0" kern="1200" dirty="0" err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байланыстырады</a:t>
          </a:r>
          <a:endParaRPr lang="ru-RU" sz="2000" b="0" kern="120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kk-KZ" sz="2000" b="0" kern="1200" dirty="0" smtClean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5174846" y="2026430"/>
        <a:ext cx="2585527" cy="2865442"/>
      </dsp:txXfrm>
    </dsp:sp>
    <dsp:sp modelId="{BC37D13B-FE88-4338-BBCD-3CD4897792EC}">
      <dsp:nvSpPr>
        <dsp:cNvPr id="0" name=""/>
        <dsp:cNvSpPr/>
      </dsp:nvSpPr>
      <dsp:spPr>
        <a:xfrm>
          <a:off x="0" y="5166031"/>
          <a:ext cx="7764166" cy="379306"/>
        </a:xfrm>
        <a:prstGeom prst="rect">
          <a:avLst/>
        </a:prstGeom>
        <a:solidFill>
          <a:schemeClr val="accent5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394AB9-48ED-4783-A274-656606DD0903}">
      <dsp:nvSpPr>
        <dsp:cNvPr id="0" name=""/>
        <dsp:cNvSpPr/>
      </dsp:nvSpPr>
      <dsp:spPr>
        <a:xfrm>
          <a:off x="88926" y="549539"/>
          <a:ext cx="6911340" cy="4319587"/>
        </a:xfrm>
        <a:prstGeom prst="swooshArrow">
          <a:avLst>
            <a:gd name="adj1" fmla="val 25000"/>
            <a:gd name="adj2" fmla="val 25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5C2BA1-909C-4F66-82B3-1CEEDB152526}">
      <dsp:nvSpPr>
        <dsp:cNvPr id="0" name=""/>
        <dsp:cNvSpPr/>
      </dsp:nvSpPr>
      <dsp:spPr>
        <a:xfrm>
          <a:off x="966666" y="3530919"/>
          <a:ext cx="179694" cy="17969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527A2B-4956-4547-8C11-641EC37D1B52}">
      <dsp:nvSpPr>
        <dsp:cNvPr id="0" name=""/>
        <dsp:cNvSpPr/>
      </dsp:nvSpPr>
      <dsp:spPr>
        <a:xfrm>
          <a:off x="-269812" y="3818469"/>
          <a:ext cx="4262994" cy="1248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17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Оқу мақсатына жетуде таңдап алынған белсенді әдістер оқу мақсатына бағытталған, баланың жас және дербес ерекшелігін ескеру керек екенін түсіндім</a:t>
          </a:r>
          <a:endParaRPr lang="ru-RU" sz="18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-269812" y="3818469"/>
        <a:ext cx="4262994" cy="1248360"/>
      </dsp:txXfrm>
    </dsp:sp>
    <dsp:sp modelId="{D6010D8E-1AD8-416E-BFAB-F9FB89DA5A74}">
      <dsp:nvSpPr>
        <dsp:cNvPr id="0" name=""/>
        <dsp:cNvSpPr/>
      </dsp:nvSpPr>
      <dsp:spPr>
        <a:xfrm>
          <a:off x="2552818" y="2356855"/>
          <a:ext cx="324832" cy="324832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20D2CB-EA92-48EE-BE01-409281AEC93F}">
      <dsp:nvSpPr>
        <dsp:cNvPr id="0" name=""/>
        <dsp:cNvSpPr/>
      </dsp:nvSpPr>
      <dsp:spPr>
        <a:xfrm>
          <a:off x="1173777" y="2523054"/>
          <a:ext cx="3335573" cy="2349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2122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Дескриптордың тапсырмадан шығатынын және нәтижеге жету алгоритмі , нақты, өлшенетін болуы керек екенін түсіндім</a:t>
          </a:r>
          <a:endParaRPr lang="ru-RU" sz="18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173777" y="2523054"/>
        <a:ext cx="3335573" cy="2349855"/>
      </dsp:txXfrm>
    </dsp:sp>
    <dsp:sp modelId="{69839B01-193F-4D50-8A6E-6B560101512D}">
      <dsp:nvSpPr>
        <dsp:cNvPr id="0" name=""/>
        <dsp:cNvSpPr/>
      </dsp:nvSpPr>
      <dsp:spPr>
        <a:xfrm>
          <a:off x="4460348" y="1642395"/>
          <a:ext cx="449237" cy="449237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0EE842-5218-4E34-A671-1C8AAD6E10C6}">
      <dsp:nvSpPr>
        <dsp:cNvPr id="0" name=""/>
        <dsp:cNvSpPr/>
      </dsp:nvSpPr>
      <dsp:spPr>
        <a:xfrm>
          <a:off x="3847503" y="922864"/>
          <a:ext cx="3333648" cy="18925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8041" tIns="0" rIns="0" bIns="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1800" b="1" kern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Ықшам  сабақтарын жоспарлау барысында сабақ мақсаттарын осы сабақ арқылы жүзеге асатын оқу мақсатынан шығатынын білдім.</a:t>
          </a:r>
          <a:endParaRPr lang="ru-RU" sz="1800" b="1" kern="120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3847503" y="922864"/>
        <a:ext cx="3333648" cy="1892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2714792361"/>
              </p:ext>
            </p:extLst>
          </p:nvPr>
        </p:nvGraphicFramePr>
        <p:xfrm>
          <a:off x="683340" y="1295400"/>
          <a:ext cx="8003460" cy="55626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1110921" y="204511"/>
            <a:ext cx="7472639" cy="9016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Пән:Математика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Ортақ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тақырып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Салт-дәстүр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ауыз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әдебиеті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Сабақтың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тақырыбы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Теңге.Монета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қағаз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ақша</a:t>
            </a:r>
            <a:r>
              <a:rPr lang="ru-RU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7772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674371" y="147434"/>
            <a:ext cx="8008742" cy="721246"/>
          </a:xfrm>
          <a:prstGeom prst="horizontalScroll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Белсенді оқу -әдістері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077271341"/>
              </p:ext>
            </p:extLst>
          </p:nvPr>
        </p:nvGraphicFramePr>
        <p:xfrm>
          <a:off x="685799" y="1100667"/>
          <a:ext cx="7997313" cy="5506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869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674371" y="147434"/>
            <a:ext cx="7997681" cy="721246"/>
          </a:xfrm>
          <a:prstGeom prst="horizontalScroll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Белсенді оқу -әдістері</a:t>
            </a:r>
            <a:endParaRPr lang="ru-RU" sz="2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65758203"/>
              </p:ext>
            </p:extLst>
          </p:nvPr>
        </p:nvGraphicFramePr>
        <p:xfrm>
          <a:off x="796412" y="1174409"/>
          <a:ext cx="7737987" cy="53153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6869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3831887820"/>
              </p:ext>
            </p:extLst>
          </p:nvPr>
        </p:nvGraphicFramePr>
        <p:xfrm>
          <a:off x="686660" y="731521"/>
          <a:ext cx="7764166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9519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8119" y="243840"/>
            <a:ext cx="7428621" cy="853440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Қорытынды ой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395373175"/>
              </p:ext>
            </p:extLst>
          </p:nvPr>
        </p:nvGraphicFramePr>
        <p:xfrm>
          <a:off x="986790" y="1134534"/>
          <a:ext cx="691134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7405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543</Words>
  <Application>Microsoft Office PowerPoint</Application>
  <PresentationFormat>Экран (4:3)</PresentationFormat>
  <Paragraphs>62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Қорытынды ой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10</cp:revision>
  <dcterms:created xsi:type="dcterms:W3CDTF">2019-04-25T06:29:28Z</dcterms:created>
  <dcterms:modified xsi:type="dcterms:W3CDTF">2020-10-11T07:47:31Z</dcterms:modified>
</cp:coreProperties>
</file>