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4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3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94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02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8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41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25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81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48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4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4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EB4E-237D-4AC0-9EB6-165C1B22EE68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0D41-9A58-45B4-9820-913F099E9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7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8" descr="http://propowerpoint.ru/wp-content/uploads/2013/02/Fizika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6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Гость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Гость\Desktop\скачанные файлы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03029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Гость\Desktop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4" y="3573016"/>
            <a:ext cx="17621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Гость\Desktop\220px-Astrograph_in_Heidelberg-Königstuh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876" y="2996952"/>
            <a:ext cx="2515443" cy="336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04100" y="2420888"/>
            <a:ext cx="54745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ОПТИКАЛЫҚ</a:t>
            </a:r>
          </a:p>
          <a:p>
            <a:pPr algn="ctr"/>
            <a:r>
              <a:rPr lang="kk-KZ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АСПАПТАР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721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http://propowerpoint.ru/wp-content/uploads/2013/02/FizikaSlideMIn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8456" y="620687"/>
            <a:ext cx="85060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кандай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жүйе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алуан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оптикалык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аспаптардьщ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жүмыс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әрекеті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геометриялық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оптика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заңдарына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қызметтеріне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карай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аппараттар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микроскоптар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телескоптар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фотоаппараттар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басқалар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Проекциялык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экранда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үлкейтілген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аспаптардың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бар: диаскоп 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диа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мағына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экранға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денелерді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проекциялайды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);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этоскоп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экранға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нәрселерді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проекциялайды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); эпидиаскоп 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экранға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нәрселерді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проекциялайды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жағдайларда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объектив пен фокус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қос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фокус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орналастырылады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фокусқа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неғүрлым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жакын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орналасса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аппарат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соғүрлым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үлкейтілген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Диаскоптың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қуатты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көзінен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шығатын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ағыны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конденсатордың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линзалар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жүйесі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диапозитивке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мөлдір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объект)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бағытталады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ағынын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күшейту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көзінің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артына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ойыс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айна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кояды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жарықты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шағылдырып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линзалар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жүйесіне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бағыттайды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20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ropowerpoint.ru/wp-content/uploads/2013/02/Fizika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1" y="0"/>
            <a:ext cx="91304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620688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Конденсаторды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кішкене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жарык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көзінің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кескінін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объективке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беретіндей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етіп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орналастырады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ал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өз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кезегінде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диапозитивті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экранда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проекциялайды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Мөлдір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емес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нәрселерді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мысалы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кітаптағы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суреттерді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көрсету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үшін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оларды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ойыс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айнаның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фокусында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орналаскан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шамнан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келетін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сәулелердің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көмегімен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жарьщтапдырады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Жарық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ағыны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суреттен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шағылып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жазык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айнаға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түееді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одан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әрі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жарықтылығы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күшті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объективтің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көмегімен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экранға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түседі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Мұндай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аспан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эпископдоп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аталады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Картинки по запросу эпископ прибо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http://img1.liveinternet.ru/images/attach/c/4/83/553/83553641_708893_0072300000000ST01PictoscopeProjec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aard.ru/sites/default/files/imagecache/product_full/epir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05064"/>
            <a:ext cx="2016224" cy="228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288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ropowerpoint.ru/wp-content/uploads/2013/02/Fizika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571"/>
            <a:ext cx="9156526" cy="68775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664" y="692696"/>
            <a:ext cx="5832648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1" name="Picture 7" descr="C:\Users\Айдос\Desktop\mikromed_c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5762">
            <a:off x="5076056" y="1692286"/>
            <a:ext cx="293786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Айдос\Desktop\microsco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35362"/>
            <a:ext cx="2664296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617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freeppt.ru/Prew2/NightSkyMasterPr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82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6632"/>
            <a:ext cx="8784976" cy="704038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 (грек. </a:t>
            </a:r>
            <a:r>
              <a:rPr lang="en-US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kros</a:t>
            </a:r>
            <a:r>
              <a:rPr lang="en-US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ұсақ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skopeo</a:t>
            </a:r>
            <a:r>
              <a:rPr lang="en-US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көремін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көзге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көрінбейтін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нысандардың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құрылымдық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бөліктерінің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үлкейтілген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кескінін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прибор. Микроскоп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органикалық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клеткалар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майда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кристалдар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қорытпалардың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өлшемдері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көздің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мүмкіндігінен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аз (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ажыратқыш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шамасы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0,1 мм-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нысандарды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зерттеуге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Микронысандардың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пішінін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өлшемін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құрылымын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сипаттамаларын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анықтауға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элементтерінің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ара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қашықтығы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0,2 мкм-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құрылымдарды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ажыратып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көруге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Линзаның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линзадан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жүйенің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үлкейтілген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кескінін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қасиеттері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ғасырдың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өзінде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Микроскопты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алғаш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жұмыстарына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тіні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өсімдік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ұлпаларының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клеткалық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құрылысын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анықтаған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(1665)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ғалымы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Р.Гук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Микроскоптың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жәрдемімен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микроорганизмдерді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ашқан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(1673 – 77)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голланд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ғалымы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А.Левенгук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есімдерімен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1872 – 73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ғалымы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Э.Аббе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Микроскопта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өздігінен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сәуле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шығармайтын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нысандар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кескінінің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түзілу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теориясы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микроскопты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әдістерінің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етті</a:t>
            </a:r>
            <a: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1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15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109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ropowerpoint.ru/wp-content/uploads/2013/02/Fizika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8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908720"/>
            <a:ext cx="6192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Телескоп</a:t>
            </a:r>
            <a:endParaRPr lang="kk-KZ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8" name="Picture 4" descr="https://upload.wikimedia.org/wikipedia/commons/thumb/d/d5/Popular_Observatory_in_Belgrade%27s_instruments.jpg/200px-Popular_Observatory_in_Belgrade%27s_instrumen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2592288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orion-russia.ru/products/materials/0/Explorer_80mm_Altaz_Refractor_Rus1_files/image0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97804"/>
            <a:ext cx="3557811" cy="413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82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cs403026.vk.me/v403026266/464b/FRAcbHdCR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64"/>
            <a:ext cx="9144000" cy="687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26368"/>
            <a:ext cx="9036496" cy="65171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Телескоп </a:t>
            </a:r>
            <a:r>
              <a:rPr lang="en-US" sz="22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сыңардүрбі</a:t>
            </a:r>
            <a:r>
              <a:rPr lang="ru-RU" sz="22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(теле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грекше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skopeo</a:t>
            </a:r>
            <a:r>
              <a:rPr lang="en-US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қараймын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аспан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шырақтарын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электр-магниттік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сәуле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бақылауға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астрономиялық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Телескоп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гаммалық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телескоп, рентген,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ультракүлгін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инфрақызыл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радиотелескоп;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сұлбасы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айналы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(рефлектор),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линзалы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(рефрактор)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айналы-линзалы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телескоп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бөлінеді.Телескоптардың</a:t>
            </a:r>
            <a:r>
              <a:rPr lang="ru-RU" sz="22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фотографиялық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теледидарлық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электронды-оптикалық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сәуле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қабылдағыштарды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фотографиялық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спектрлік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бақылаулар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Телескоптар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ретіне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астрофизикалық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жұлдыздарды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планеталарды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тұмандықтарды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зерттейтін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телескоп,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телескопы,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астрометрикалық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телескоп,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серіктік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фотокамералар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Жердің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жасанды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серіктерін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бақылайтын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метеорларды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бақылайтын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метеор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патрульдері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кометаларды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бақылайтын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телескоп,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телескопының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трубасы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қозғалмай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горизонталь не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верткаль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Телескоптың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рефрактордың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астрономиялық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бақылауды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Г.Галилей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жүргізді</a:t>
            </a:r>
            <a:r>
              <a:rPr lang="ru-RU" sz="2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15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1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ropowerpoint.ru/wp-content/uploads/2013/02/Fizika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8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908720"/>
            <a:ext cx="74168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Фотоаппарат</a:t>
            </a:r>
            <a:endParaRPr lang="kk-K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8194" name="Picture 2" descr="Studijskifotoapar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3456384" cy="367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Leica M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564904"/>
            <a:ext cx="4608512" cy="367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23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Картинки по запросу фотоаппарат обо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12" y="-1"/>
            <a:ext cx="9158312" cy="6858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4312" y="0"/>
            <a:ext cx="91440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Фотоаппарат,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фотографиялық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аппарат, фотокамера –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фотопленканың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фотоматериалдың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сезгіш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қабатына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түсіруге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оптикалы-механикалық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құрылғы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қозғалмайтын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қозғалатын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(видео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фильм)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көрініс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«Камера»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аударғанда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қараӊғы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бөлме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сөздерден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құралған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бастапқы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суреттерді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қараӊғы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бөлмелерде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шығарған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Фотокамераны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ӊ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принципы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адамны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ӊ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көзіні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ӊ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қызыметіні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ӊ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механизміне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Фотоаппарат -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проекциялық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аппарат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тәріді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нәрселердің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кішірейтілген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кескіндерін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экранда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фотопленкада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көмектесетін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аспаптарға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жатады.и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өткізбейтін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жабық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камерадан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Фотоаппараттың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линзалар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жүйесінен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объектив.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Объективтің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өмегімен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жарықталынған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нәрселер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фотопленкаға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жарықты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сезгіш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қабаты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фотопластинкаға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проекцияналды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проекциясына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әрқашан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аппараттан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ты с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орналасады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d&gt;2F.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Фотопластинка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аппараттың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ішіндегі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кассетада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объективтен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F&lt;f&lt;2F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қашықтықта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кішірейтіліп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төңкертіліп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шығады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Пластинкада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пленкада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анық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фотокамераның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артқы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қабырғасына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қатыстыжылжытады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Кескінді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терезесінен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бақылайды.Фотоаппараттың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- диафрагма.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нәрсенің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жарықтандырылуы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ақындығын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реттеп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986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77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Уч.часть</cp:lastModifiedBy>
  <cp:revision>10</cp:revision>
  <dcterms:created xsi:type="dcterms:W3CDTF">2016-02-10T05:36:56Z</dcterms:created>
  <dcterms:modified xsi:type="dcterms:W3CDTF">2019-02-11T07:27:10Z</dcterms:modified>
</cp:coreProperties>
</file>