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9" r:id="rId3"/>
    <p:sldId id="260" r:id="rId4"/>
    <p:sldId id="261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652" autoAdjust="0"/>
  </p:normalViewPr>
  <p:slideViewPr>
    <p:cSldViewPr>
      <p:cViewPr>
        <p:scale>
          <a:sx n="100" d="100"/>
          <a:sy n="100" d="100"/>
        </p:scale>
        <p:origin x="-504" y="1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B341E-2EE4-438B-98B9-B64D67BCDBF2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BC5F010-E012-4A5C-819B-16DCE8AB8C03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Барлық оқушылар</a:t>
          </a:r>
          <a:r>
            <a:rPr lang="ru-RU" sz="1800" b="1" dirty="0" err="1" smtClean="0"/>
            <a:t>:</a:t>
          </a:r>
          <a:r>
            <a:rPr lang="ru-RU" sz="1800" b="1" dirty="0" smtClean="0"/>
            <a:t> </a:t>
          </a:r>
          <a:r>
            <a:rPr lang="kk-KZ" sz="1800" dirty="0" smtClean="0">
              <a:latin typeface="Times New Roman KZ" pitchFamily="18" charset="0"/>
              <a:ea typeface="Times New Roman KZ" pitchFamily="18" charset="0"/>
            </a:rPr>
            <a:t>Бейтаныс сөздер кездесетін шағын мәтіндегі негізгі ойды ұғынып,жіктік, тәуелдік жалғаулы сөздерді ауызша және жазбаша тілде еркін </a:t>
          </a:r>
          <a:r>
            <a:rPr lang="kk-KZ" sz="1800" dirty="0" smtClean="0">
              <a:latin typeface="Times New Roman KZ" pitchFamily="18" charset="0"/>
              <a:ea typeface="Times New Roman KZ" pitchFamily="18" charset="0"/>
            </a:rPr>
            <a:t>қолданады</a:t>
          </a:r>
          <a:endParaRPr lang="ru-RU" sz="1800" dirty="0">
            <a:latin typeface="Times New Roman KZ" pitchFamily="18" charset="0"/>
            <a:ea typeface="Times New Roman KZ" pitchFamily="18" charset="0"/>
          </a:endParaRPr>
        </a:p>
      </dgm:t>
    </dgm:pt>
    <dgm:pt modelId="{DCB10F50-9A06-40B5-960E-5931295EC712}" type="parTrans" cxnId="{31129FAC-462D-4681-A85C-6F1D18F0601F}">
      <dgm:prSet/>
      <dgm:spPr/>
      <dgm:t>
        <a:bodyPr/>
        <a:lstStyle/>
        <a:p>
          <a:endParaRPr lang="ru-RU"/>
        </a:p>
      </dgm:t>
    </dgm:pt>
    <dgm:pt modelId="{9194F3DA-B055-4C3A-9E03-6BF0431846D4}" type="sibTrans" cxnId="{31129FAC-462D-4681-A85C-6F1D18F0601F}">
      <dgm:prSet/>
      <dgm:spPr/>
      <dgm:t>
        <a:bodyPr/>
        <a:lstStyle/>
        <a:p>
          <a:endParaRPr lang="ru-RU"/>
        </a:p>
      </dgm:t>
    </dgm:pt>
    <dgm:pt modelId="{B7D3E25F-5224-4051-801F-26B6BB5A3D8E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Оқушылардың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көпшілігі</a:t>
          </a:r>
          <a:r>
            <a:rPr lang="ru-RU" sz="1800" b="1" dirty="0" smtClean="0"/>
            <a:t>: </a:t>
          </a:r>
          <a:r>
            <a:rPr lang="kk-KZ" sz="1800" dirty="0" smtClean="0">
              <a:latin typeface="Times New Roman KZ" pitchFamily="18" charset="0"/>
              <a:ea typeface="Times New Roman KZ" pitchFamily="18" charset="0"/>
            </a:rPr>
            <a:t>Бейтаныс сөздер кездесетін шағын мәтіндегі негізгі ойды ұғынып, ашық және жабық сұрақтарға жауап береді,  жіктік,тәуелдік  жалғаулы сөздерді ауызша және жазбаша тілде  сөз тіркесін құрастырып , еркін </a:t>
          </a:r>
          <a:r>
            <a:rPr lang="kk-KZ" sz="1800" dirty="0" smtClean="0">
              <a:latin typeface="Times New Roman KZ" pitchFamily="18" charset="0"/>
              <a:ea typeface="Times New Roman KZ" pitchFamily="18" charset="0"/>
            </a:rPr>
            <a:t>қолданды</a:t>
          </a:r>
          <a:endParaRPr lang="ru-RU" sz="1800" dirty="0">
            <a:latin typeface="Times New Roman KZ" pitchFamily="18" charset="0"/>
            <a:ea typeface="Times New Roman KZ" pitchFamily="18" charset="0"/>
          </a:endParaRPr>
        </a:p>
      </dgm:t>
    </dgm:pt>
    <dgm:pt modelId="{6C27189F-83F7-4946-874F-63997CC81EB2}" type="parTrans" cxnId="{AC2CA7E9-0BCA-433B-B016-199B45E7E569}">
      <dgm:prSet/>
      <dgm:spPr/>
      <dgm:t>
        <a:bodyPr/>
        <a:lstStyle/>
        <a:p>
          <a:endParaRPr lang="ru-RU"/>
        </a:p>
      </dgm:t>
    </dgm:pt>
    <dgm:pt modelId="{22539872-5833-46EE-8DF1-3348DBC1814C}" type="sibTrans" cxnId="{AC2CA7E9-0BCA-433B-B016-199B45E7E569}">
      <dgm:prSet/>
      <dgm:spPr/>
      <dgm:t>
        <a:bodyPr/>
        <a:lstStyle/>
        <a:p>
          <a:endParaRPr lang="ru-RU"/>
        </a:p>
      </dgm:t>
    </dgm:pt>
    <dgm:pt modelId="{0AE82963-6C7F-4840-80F5-59A402FA408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Кейбір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оқушылар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kk-KZ" sz="1800" dirty="0" smtClean="0">
              <a:latin typeface="Times New Roman KZ" pitchFamily="18" charset="0"/>
              <a:ea typeface="Times New Roman KZ" pitchFamily="18" charset="0"/>
            </a:rPr>
            <a:t>Бейтаныс сөздер кездесетін шағын мәтіндегі негізгі ойды ұғынады,шынайы өмірмен байланыстырады, баға беріп, шағын әңгіме құрайды,   жіктік, тәуелдік  жалғаулы сөздерді ауызша және жазбаша тілде сөз тіркестерін қолданады және сөйлем құрастыра  алады. </a:t>
          </a:r>
          <a:endParaRPr lang="ru-RU" sz="1800" dirty="0">
            <a:latin typeface="Times New Roman KZ" pitchFamily="18" charset="0"/>
            <a:ea typeface="Times New Roman KZ" pitchFamily="18" charset="0"/>
          </a:endParaRPr>
        </a:p>
      </dgm:t>
    </dgm:pt>
    <dgm:pt modelId="{72DBDB79-9A08-4D62-A4A5-999B1829A9DE}" type="parTrans" cxnId="{BC34D531-3EE2-4A10-9A3C-2ABD127B182A}">
      <dgm:prSet/>
      <dgm:spPr/>
      <dgm:t>
        <a:bodyPr/>
        <a:lstStyle/>
        <a:p>
          <a:endParaRPr lang="ru-RU"/>
        </a:p>
      </dgm:t>
    </dgm:pt>
    <dgm:pt modelId="{CFB79BF7-580B-42C4-807A-D11765883F36}" type="sibTrans" cxnId="{BC34D531-3EE2-4A10-9A3C-2ABD127B182A}">
      <dgm:prSet/>
      <dgm:spPr/>
      <dgm:t>
        <a:bodyPr/>
        <a:lstStyle/>
        <a:p>
          <a:endParaRPr lang="ru-RU"/>
        </a:p>
      </dgm:t>
    </dgm:pt>
    <dgm:pt modelId="{1D1099C8-3E41-456A-9DF6-062E3633DCE7}" type="pres">
      <dgm:prSet presAssocID="{F4AB341E-2EE4-438B-98B9-B64D67BCDB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BF8E60-7661-4752-A8DE-88532CD6E0F8}" type="pres">
      <dgm:prSet presAssocID="{BBC5F010-E012-4A5C-819B-16DCE8AB8C03}" presName="parentLin" presStyleCnt="0"/>
      <dgm:spPr/>
    </dgm:pt>
    <dgm:pt modelId="{28B6FD6C-9ED6-4E74-9EE3-A295AE710E88}" type="pres">
      <dgm:prSet presAssocID="{BBC5F010-E012-4A5C-819B-16DCE8AB8C0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0A56E86-F4A0-4461-AEDC-CDE769463C3F}" type="pres">
      <dgm:prSet presAssocID="{BBC5F010-E012-4A5C-819B-16DCE8AB8C03}" presName="parentText" presStyleLbl="node1" presStyleIdx="0" presStyleCnt="3" custScaleX="130402" custScaleY="2026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8EA4B-708D-40AC-876F-D8A6B13E67F5}" type="pres">
      <dgm:prSet presAssocID="{BBC5F010-E012-4A5C-819B-16DCE8AB8C03}" presName="negativeSpace" presStyleCnt="0"/>
      <dgm:spPr/>
    </dgm:pt>
    <dgm:pt modelId="{8F77360C-0D8F-4BEB-B7B3-60953BDBFC3D}" type="pres">
      <dgm:prSet presAssocID="{BBC5F010-E012-4A5C-819B-16DCE8AB8C03}" presName="childText" presStyleLbl="conFgAcc1" presStyleIdx="0" presStyleCnt="3">
        <dgm:presLayoutVars>
          <dgm:bulletEnabled val="1"/>
        </dgm:presLayoutVars>
      </dgm:prSet>
      <dgm:spPr/>
    </dgm:pt>
    <dgm:pt modelId="{E3DD5A1F-A094-4E41-93BF-2720C3A1E4C9}" type="pres">
      <dgm:prSet presAssocID="{9194F3DA-B055-4C3A-9E03-6BF0431846D4}" presName="spaceBetweenRectangles" presStyleCnt="0"/>
      <dgm:spPr/>
    </dgm:pt>
    <dgm:pt modelId="{42DBB45F-13F2-4ACB-9955-169A8522C399}" type="pres">
      <dgm:prSet presAssocID="{B7D3E25F-5224-4051-801F-26B6BB5A3D8E}" presName="parentLin" presStyleCnt="0"/>
      <dgm:spPr/>
    </dgm:pt>
    <dgm:pt modelId="{FEF60166-EF9F-44EB-97F9-F83079FCE430}" type="pres">
      <dgm:prSet presAssocID="{B7D3E25F-5224-4051-801F-26B6BB5A3D8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241BAA5-3A2B-404B-B9C7-D05511A31B7F}" type="pres">
      <dgm:prSet presAssocID="{B7D3E25F-5224-4051-801F-26B6BB5A3D8E}" presName="parentText" presStyleLbl="node1" presStyleIdx="1" presStyleCnt="3" custScaleX="130612" custScaleY="1447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7E5230-2F30-46B2-9CE5-61F59095C1E4}" type="pres">
      <dgm:prSet presAssocID="{B7D3E25F-5224-4051-801F-26B6BB5A3D8E}" presName="negativeSpace" presStyleCnt="0"/>
      <dgm:spPr/>
    </dgm:pt>
    <dgm:pt modelId="{5174702E-B6DB-4DD6-8175-3D74EFE567F2}" type="pres">
      <dgm:prSet presAssocID="{B7D3E25F-5224-4051-801F-26B6BB5A3D8E}" presName="childText" presStyleLbl="conFgAcc1" presStyleIdx="1" presStyleCnt="3">
        <dgm:presLayoutVars>
          <dgm:bulletEnabled val="1"/>
        </dgm:presLayoutVars>
      </dgm:prSet>
      <dgm:spPr/>
    </dgm:pt>
    <dgm:pt modelId="{47E089AC-A270-4118-B7A1-8336482E259F}" type="pres">
      <dgm:prSet presAssocID="{22539872-5833-46EE-8DF1-3348DBC1814C}" presName="spaceBetweenRectangles" presStyleCnt="0"/>
      <dgm:spPr/>
    </dgm:pt>
    <dgm:pt modelId="{2854BA34-19B1-4F9A-A97C-D23F1E76F9FA}" type="pres">
      <dgm:prSet presAssocID="{0AE82963-6C7F-4840-80F5-59A402FA408E}" presName="parentLin" presStyleCnt="0"/>
      <dgm:spPr/>
    </dgm:pt>
    <dgm:pt modelId="{7626BD36-4A9B-4C87-9037-BE5BE925E15F}" type="pres">
      <dgm:prSet presAssocID="{0AE82963-6C7F-4840-80F5-59A402FA408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9C50253-5EB2-4178-B1A7-48AD08B841F4}" type="pres">
      <dgm:prSet presAssocID="{0AE82963-6C7F-4840-80F5-59A402FA408E}" presName="parentText" presStyleLbl="node1" presStyleIdx="2" presStyleCnt="3" custScaleX="131213" custScaleY="202444" custLinFactNeighborX="840" custLinFactNeighborY="-77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26AEDC-0D03-4F28-A8E4-0CA20A25C1FD}" type="pres">
      <dgm:prSet presAssocID="{0AE82963-6C7F-4840-80F5-59A402FA408E}" presName="negativeSpace" presStyleCnt="0"/>
      <dgm:spPr/>
    </dgm:pt>
    <dgm:pt modelId="{3346DEDE-9297-4775-9416-A9CE7A32E7AE}" type="pres">
      <dgm:prSet presAssocID="{0AE82963-6C7F-4840-80F5-59A402FA408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1129FAC-462D-4681-A85C-6F1D18F0601F}" srcId="{F4AB341E-2EE4-438B-98B9-B64D67BCDBF2}" destId="{BBC5F010-E012-4A5C-819B-16DCE8AB8C03}" srcOrd="0" destOrd="0" parTransId="{DCB10F50-9A06-40B5-960E-5931295EC712}" sibTransId="{9194F3DA-B055-4C3A-9E03-6BF0431846D4}"/>
    <dgm:cxn modelId="{0655353E-29A4-48DA-9F0B-2DBBED21F9FE}" type="presOf" srcId="{B7D3E25F-5224-4051-801F-26B6BB5A3D8E}" destId="{FEF60166-EF9F-44EB-97F9-F83079FCE430}" srcOrd="0" destOrd="0" presId="urn:microsoft.com/office/officeart/2005/8/layout/list1"/>
    <dgm:cxn modelId="{A05177D2-6E3F-4A9B-B62E-37364A498ACF}" type="presOf" srcId="{0AE82963-6C7F-4840-80F5-59A402FA408E}" destId="{7626BD36-4A9B-4C87-9037-BE5BE925E15F}" srcOrd="0" destOrd="0" presId="urn:microsoft.com/office/officeart/2005/8/layout/list1"/>
    <dgm:cxn modelId="{3A285657-3ED8-4CBB-BC61-528995BA5A00}" type="presOf" srcId="{B7D3E25F-5224-4051-801F-26B6BB5A3D8E}" destId="{4241BAA5-3A2B-404B-B9C7-D05511A31B7F}" srcOrd="1" destOrd="0" presId="urn:microsoft.com/office/officeart/2005/8/layout/list1"/>
    <dgm:cxn modelId="{E6310A42-9B07-47B1-A2A3-24F1E471365F}" type="presOf" srcId="{F4AB341E-2EE4-438B-98B9-B64D67BCDBF2}" destId="{1D1099C8-3E41-456A-9DF6-062E3633DCE7}" srcOrd="0" destOrd="0" presId="urn:microsoft.com/office/officeart/2005/8/layout/list1"/>
    <dgm:cxn modelId="{BC34D531-3EE2-4A10-9A3C-2ABD127B182A}" srcId="{F4AB341E-2EE4-438B-98B9-B64D67BCDBF2}" destId="{0AE82963-6C7F-4840-80F5-59A402FA408E}" srcOrd="2" destOrd="0" parTransId="{72DBDB79-9A08-4D62-A4A5-999B1829A9DE}" sibTransId="{CFB79BF7-580B-42C4-807A-D11765883F36}"/>
    <dgm:cxn modelId="{E42A9E95-07AF-452A-9FA7-625FD1734DC4}" type="presOf" srcId="{0AE82963-6C7F-4840-80F5-59A402FA408E}" destId="{E9C50253-5EB2-4178-B1A7-48AD08B841F4}" srcOrd="1" destOrd="0" presId="urn:microsoft.com/office/officeart/2005/8/layout/list1"/>
    <dgm:cxn modelId="{94D8DCB6-44BB-4FA9-97A8-BDBA45D6E241}" type="presOf" srcId="{BBC5F010-E012-4A5C-819B-16DCE8AB8C03}" destId="{28B6FD6C-9ED6-4E74-9EE3-A295AE710E88}" srcOrd="0" destOrd="0" presId="urn:microsoft.com/office/officeart/2005/8/layout/list1"/>
    <dgm:cxn modelId="{2F9E8DE6-1BBE-46EC-AB3D-82B7CCB7E783}" type="presOf" srcId="{BBC5F010-E012-4A5C-819B-16DCE8AB8C03}" destId="{50A56E86-F4A0-4461-AEDC-CDE769463C3F}" srcOrd="1" destOrd="0" presId="urn:microsoft.com/office/officeart/2005/8/layout/list1"/>
    <dgm:cxn modelId="{AC2CA7E9-0BCA-433B-B016-199B45E7E569}" srcId="{F4AB341E-2EE4-438B-98B9-B64D67BCDBF2}" destId="{B7D3E25F-5224-4051-801F-26B6BB5A3D8E}" srcOrd="1" destOrd="0" parTransId="{6C27189F-83F7-4946-874F-63997CC81EB2}" sibTransId="{22539872-5833-46EE-8DF1-3348DBC1814C}"/>
    <dgm:cxn modelId="{EE3D541C-7EEE-4899-9F66-03ED85AF11C1}" type="presParOf" srcId="{1D1099C8-3E41-456A-9DF6-062E3633DCE7}" destId="{47BF8E60-7661-4752-A8DE-88532CD6E0F8}" srcOrd="0" destOrd="0" presId="urn:microsoft.com/office/officeart/2005/8/layout/list1"/>
    <dgm:cxn modelId="{3AC94AEA-59EF-44A1-84C5-3D3BC58D2013}" type="presParOf" srcId="{47BF8E60-7661-4752-A8DE-88532CD6E0F8}" destId="{28B6FD6C-9ED6-4E74-9EE3-A295AE710E88}" srcOrd="0" destOrd="0" presId="urn:microsoft.com/office/officeart/2005/8/layout/list1"/>
    <dgm:cxn modelId="{B5E15B74-089B-4B76-9D78-C734400CBA30}" type="presParOf" srcId="{47BF8E60-7661-4752-A8DE-88532CD6E0F8}" destId="{50A56E86-F4A0-4461-AEDC-CDE769463C3F}" srcOrd="1" destOrd="0" presId="urn:microsoft.com/office/officeart/2005/8/layout/list1"/>
    <dgm:cxn modelId="{8CBC2750-1245-47CB-9108-2DA9C3967696}" type="presParOf" srcId="{1D1099C8-3E41-456A-9DF6-062E3633DCE7}" destId="{1E08EA4B-708D-40AC-876F-D8A6B13E67F5}" srcOrd="1" destOrd="0" presId="urn:microsoft.com/office/officeart/2005/8/layout/list1"/>
    <dgm:cxn modelId="{DF720901-0C2F-4944-962A-51731BBEEC65}" type="presParOf" srcId="{1D1099C8-3E41-456A-9DF6-062E3633DCE7}" destId="{8F77360C-0D8F-4BEB-B7B3-60953BDBFC3D}" srcOrd="2" destOrd="0" presId="urn:microsoft.com/office/officeart/2005/8/layout/list1"/>
    <dgm:cxn modelId="{D9C686C1-C122-4EAD-982A-6ABAE9FC08F5}" type="presParOf" srcId="{1D1099C8-3E41-456A-9DF6-062E3633DCE7}" destId="{E3DD5A1F-A094-4E41-93BF-2720C3A1E4C9}" srcOrd="3" destOrd="0" presId="urn:microsoft.com/office/officeart/2005/8/layout/list1"/>
    <dgm:cxn modelId="{FB83E110-4488-4B34-81FF-B6469A289393}" type="presParOf" srcId="{1D1099C8-3E41-456A-9DF6-062E3633DCE7}" destId="{42DBB45F-13F2-4ACB-9955-169A8522C399}" srcOrd="4" destOrd="0" presId="urn:microsoft.com/office/officeart/2005/8/layout/list1"/>
    <dgm:cxn modelId="{42C2352B-6E14-462C-8D9A-CA7563D8AF69}" type="presParOf" srcId="{42DBB45F-13F2-4ACB-9955-169A8522C399}" destId="{FEF60166-EF9F-44EB-97F9-F83079FCE430}" srcOrd="0" destOrd="0" presId="urn:microsoft.com/office/officeart/2005/8/layout/list1"/>
    <dgm:cxn modelId="{0CCBB765-BF8D-40AF-A34E-ABBD97164BB5}" type="presParOf" srcId="{42DBB45F-13F2-4ACB-9955-169A8522C399}" destId="{4241BAA5-3A2B-404B-B9C7-D05511A31B7F}" srcOrd="1" destOrd="0" presId="urn:microsoft.com/office/officeart/2005/8/layout/list1"/>
    <dgm:cxn modelId="{0C786A1C-05F4-44B8-B4D0-E6BB151EA733}" type="presParOf" srcId="{1D1099C8-3E41-456A-9DF6-062E3633DCE7}" destId="{637E5230-2F30-46B2-9CE5-61F59095C1E4}" srcOrd="5" destOrd="0" presId="urn:microsoft.com/office/officeart/2005/8/layout/list1"/>
    <dgm:cxn modelId="{CAE02A61-258C-428B-8027-251B77F42DF5}" type="presParOf" srcId="{1D1099C8-3E41-456A-9DF6-062E3633DCE7}" destId="{5174702E-B6DB-4DD6-8175-3D74EFE567F2}" srcOrd="6" destOrd="0" presId="urn:microsoft.com/office/officeart/2005/8/layout/list1"/>
    <dgm:cxn modelId="{73E0AD2F-0081-4CBD-B4A7-2AE4C0FA8733}" type="presParOf" srcId="{1D1099C8-3E41-456A-9DF6-062E3633DCE7}" destId="{47E089AC-A270-4118-B7A1-8336482E259F}" srcOrd="7" destOrd="0" presId="urn:microsoft.com/office/officeart/2005/8/layout/list1"/>
    <dgm:cxn modelId="{28A53865-A1DD-45D0-9361-F4A855BCD7D1}" type="presParOf" srcId="{1D1099C8-3E41-456A-9DF6-062E3633DCE7}" destId="{2854BA34-19B1-4F9A-A97C-D23F1E76F9FA}" srcOrd="8" destOrd="0" presId="urn:microsoft.com/office/officeart/2005/8/layout/list1"/>
    <dgm:cxn modelId="{5BF143DF-C475-4E11-A0A4-6002F9E270CD}" type="presParOf" srcId="{2854BA34-19B1-4F9A-A97C-D23F1E76F9FA}" destId="{7626BD36-4A9B-4C87-9037-BE5BE925E15F}" srcOrd="0" destOrd="0" presId="urn:microsoft.com/office/officeart/2005/8/layout/list1"/>
    <dgm:cxn modelId="{7BCA8A2A-6FFC-435D-8335-05CB94D06B2D}" type="presParOf" srcId="{2854BA34-19B1-4F9A-A97C-D23F1E76F9FA}" destId="{E9C50253-5EB2-4178-B1A7-48AD08B841F4}" srcOrd="1" destOrd="0" presId="urn:microsoft.com/office/officeart/2005/8/layout/list1"/>
    <dgm:cxn modelId="{B750C23A-70A6-4359-AF59-838BF55F1B9C}" type="presParOf" srcId="{1D1099C8-3E41-456A-9DF6-062E3633DCE7}" destId="{CA26AEDC-0D03-4F28-A8E4-0CA20A25C1FD}" srcOrd="9" destOrd="0" presId="urn:microsoft.com/office/officeart/2005/8/layout/list1"/>
    <dgm:cxn modelId="{97B21163-C0D6-447B-9F16-0DF6FDB4A32C}" type="presParOf" srcId="{1D1099C8-3E41-456A-9DF6-062E3633DCE7}" destId="{3346DEDE-9297-4775-9416-A9CE7A32E7AE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2DB198-8075-427F-BFA8-1392D84E0510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3FE375-8D9B-4E14-9ED3-3CE8396F2A83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8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Мусина Балдырган Алиевна </a:t>
          </a:r>
          <a:endParaRPr lang="ru-RU" sz="1800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gm:t>
    </dgm:pt>
    <dgm:pt modelId="{2FC9BFD2-2091-4853-B31A-874E59919ADB}" type="parTrans" cxnId="{0924B2F0-B44B-42BC-B0AE-FD5A109F3D1D}">
      <dgm:prSet/>
      <dgm:spPr/>
      <dgm:t>
        <a:bodyPr/>
        <a:lstStyle/>
        <a:p>
          <a:endParaRPr lang="ru-RU"/>
        </a:p>
      </dgm:t>
    </dgm:pt>
    <dgm:pt modelId="{11F12463-683B-4FC4-BE65-08FFB5CC3E0E}" type="sibTrans" cxnId="{0924B2F0-B44B-42BC-B0AE-FD5A109F3D1D}">
      <dgm:prSet/>
      <dgm:spPr/>
      <dgm:t>
        <a:bodyPr/>
        <a:lstStyle/>
        <a:p>
          <a:endParaRPr lang="ru-RU"/>
        </a:p>
      </dgm:t>
    </dgm:pt>
    <dgm:pt modelId="{E4C7EED9-7E46-41A2-99B0-E8FA1669F4C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600" b="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СЫНЫП: 4</a:t>
          </a:r>
        </a:p>
        <a:p>
          <a:r>
            <a:rPr lang="kk-KZ" sz="1800" b="1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 “Әлібек – адал дос” </a:t>
          </a:r>
          <a:endParaRPr lang="ru-RU" sz="1800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gm:t>
    </dgm:pt>
    <dgm:pt modelId="{CAFF5EC3-BC8C-42D2-92AF-CDD8DEB434F9}" type="parTrans" cxnId="{91E34F78-4F44-4787-AC8C-3040AA48BDC4}">
      <dgm:prSet/>
      <dgm:spPr/>
      <dgm:t>
        <a:bodyPr/>
        <a:lstStyle/>
        <a:p>
          <a:endParaRPr lang="ru-RU"/>
        </a:p>
      </dgm:t>
    </dgm:pt>
    <dgm:pt modelId="{9B1E97A0-8D59-47A9-B7A1-06F88834D3E4}" type="sibTrans" cxnId="{91E34F78-4F44-4787-AC8C-3040AA48BDC4}">
      <dgm:prSet/>
      <dgm:spPr/>
      <dgm:t>
        <a:bodyPr/>
        <a:lstStyle/>
        <a:p>
          <a:endParaRPr lang="ru-RU"/>
        </a:p>
      </dgm:t>
    </dgm:pt>
    <dgm:pt modelId="{5E855979-C804-48EF-B297-8055E9FE4093}" type="pres">
      <dgm:prSet presAssocID="{622DB198-8075-427F-BFA8-1392D84E051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E169C4-EB2E-40E2-931F-E5A5FB119DD1}" type="pres">
      <dgm:prSet presAssocID="{713FE375-8D9B-4E14-9ED3-3CE8396F2A83}" presName="Name5" presStyleLbl="vennNode1" presStyleIdx="0" presStyleCnt="2" custScaleX="557268" custLinFactX="-2235" custLinFactNeighborX="-100000" custLinFactNeighborY="-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E64573-53F7-4D2A-A91B-E0CDDF4518A4}" type="pres">
      <dgm:prSet presAssocID="{11F12463-683B-4FC4-BE65-08FFB5CC3E0E}" presName="space" presStyleCnt="0"/>
      <dgm:spPr/>
    </dgm:pt>
    <dgm:pt modelId="{27327FD8-7D6E-4EE1-9C4C-47B085249211}" type="pres">
      <dgm:prSet presAssocID="{E4C7EED9-7E46-41A2-99B0-E8FA1669F4C1}" presName="Name5" presStyleLbl="vennNode1" presStyleIdx="1" presStyleCnt="2" custScaleX="541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08B0BC-3ADE-46F7-BBC6-B77A1998AB7D}" type="presOf" srcId="{713FE375-8D9B-4E14-9ED3-3CE8396F2A83}" destId="{30E169C4-EB2E-40E2-931F-E5A5FB119DD1}" srcOrd="0" destOrd="0" presId="urn:microsoft.com/office/officeart/2005/8/layout/venn3"/>
    <dgm:cxn modelId="{9BB8709F-F26A-43BD-A0E8-64DFDBEEC5B1}" type="presOf" srcId="{622DB198-8075-427F-BFA8-1392D84E0510}" destId="{5E855979-C804-48EF-B297-8055E9FE4093}" srcOrd="0" destOrd="0" presId="urn:microsoft.com/office/officeart/2005/8/layout/venn3"/>
    <dgm:cxn modelId="{0924B2F0-B44B-42BC-B0AE-FD5A109F3D1D}" srcId="{622DB198-8075-427F-BFA8-1392D84E0510}" destId="{713FE375-8D9B-4E14-9ED3-3CE8396F2A83}" srcOrd="0" destOrd="0" parTransId="{2FC9BFD2-2091-4853-B31A-874E59919ADB}" sibTransId="{11F12463-683B-4FC4-BE65-08FFB5CC3E0E}"/>
    <dgm:cxn modelId="{A4CD3E02-E26D-4B6C-A093-E24A27D75ACB}" type="presOf" srcId="{E4C7EED9-7E46-41A2-99B0-E8FA1669F4C1}" destId="{27327FD8-7D6E-4EE1-9C4C-47B085249211}" srcOrd="0" destOrd="0" presId="urn:microsoft.com/office/officeart/2005/8/layout/venn3"/>
    <dgm:cxn modelId="{91E34F78-4F44-4787-AC8C-3040AA48BDC4}" srcId="{622DB198-8075-427F-BFA8-1392D84E0510}" destId="{E4C7EED9-7E46-41A2-99B0-E8FA1669F4C1}" srcOrd="1" destOrd="0" parTransId="{CAFF5EC3-BC8C-42D2-92AF-CDD8DEB434F9}" sibTransId="{9B1E97A0-8D59-47A9-B7A1-06F88834D3E4}"/>
    <dgm:cxn modelId="{D2F4CC03-7D82-4022-AD82-E1F20C69123D}" type="presParOf" srcId="{5E855979-C804-48EF-B297-8055E9FE4093}" destId="{30E169C4-EB2E-40E2-931F-E5A5FB119DD1}" srcOrd="0" destOrd="0" presId="urn:microsoft.com/office/officeart/2005/8/layout/venn3"/>
    <dgm:cxn modelId="{E87075EE-4D58-4BC2-8C89-6695C8263B2D}" type="presParOf" srcId="{5E855979-C804-48EF-B297-8055E9FE4093}" destId="{09E64573-53F7-4D2A-A91B-E0CDDF4518A4}" srcOrd="1" destOrd="0" presId="urn:microsoft.com/office/officeart/2005/8/layout/venn3"/>
    <dgm:cxn modelId="{4F58DBC3-81FE-4C00-8514-632B3366FF5D}" type="presParOf" srcId="{5E855979-C804-48EF-B297-8055E9FE4093}" destId="{27327FD8-7D6E-4EE1-9C4C-47B085249211}" srcOrd="2" destOrd="0" presId="urn:microsoft.com/office/officeart/2005/8/layout/venn3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96850B-08DD-4BD5-BAD4-0EBB3A46004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084569-0302-4B08-A2E5-99D047245381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kk-KZ" sz="2400" b="1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“</a:t>
          </a:r>
          <a:r>
            <a:rPr lang="kk-KZ" sz="1800" b="1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Қар кесегі </a:t>
          </a:r>
          <a:r>
            <a:rPr lang="kk-KZ" sz="1050" b="1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”</a:t>
          </a:r>
          <a:endParaRPr lang="ru-RU" sz="1050" b="1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gm:t>
    </dgm:pt>
    <dgm:pt modelId="{03E146E3-4F63-40F4-849C-2ACB45C87EEA}" type="parTrans" cxnId="{41216F8E-5DAC-403A-A4C1-48CBF0988F9B}">
      <dgm:prSet/>
      <dgm:spPr/>
      <dgm:t>
        <a:bodyPr/>
        <a:lstStyle/>
        <a:p>
          <a:endParaRPr lang="ru-RU"/>
        </a:p>
      </dgm:t>
    </dgm:pt>
    <dgm:pt modelId="{3CEA5F8B-926C-45D6-93E9-6EC6AAC11B26}" type="sibTrans" cxnId="{41216F8E-5DAC-403A-A4C1-48CBF0988F9B}">
      <dgm:prSet/>
      <dgm:spPr/>
      <dgm:t>
        <a:bodyPr/>
        <a:lstStyle/>
        <a:p>
          <a:endParaRPr lang="ru-RU"/>
        </a:p>
      </dgm:t>
    </dgm:pt>
    <dgm:pt modelId="{8C2B112D-50E7-424C-90E0-0CFBAA9A7970}">
      <dgm:prSet phldrT="[Текст]" custT="1"/>
      <dgm:spPr/>
      <dgm:t>
        <a:bodyPr/>
        <a:lstStyle/>
        <a:p>
          <a:r>
            <a:rPr lang="kk-KZ" sz="2000" dirty="0" smtClean="0">
              <a:latin typeface="Times New Roman KZ" pitchFamily="18" charset="0"/>
              <a:ea typeface="Times New Roman KZ" pitchFamily="18" charset="0"/>
            </a:rPr>
            <a:t>Оқушылар оқылым, тілдік бағдар    дағдыларын  қалыптастыра отырып,  оқушыларды өткен сабақтағы білімдерін жинақтайды</a:t>
          </a:r>
          <a:endParaRPr lang="ru-RU" sz="2000" dirty="0">
            <a:latin typeface="Times New Roman KZ" pitchFamily="18" charset="0"/>
            <a:ea typeface="Times New Roman KZ" pitchFamily="18" charset="0"/>
          </a:endParaRPr>
        </a:p>
      </dgm:t>
    </dgm:pt>
    <dgm:pt modelId="{97937E94-ACA3-4B5C-A0DC-6CA4FA8AE0B9}" type="parTrans" cxnId="{C468C00E-B860-4C2B-A104-AC3F7202F1A7}">
      <dgm:prSet/>
      <dgm:spPr/>
      <dgm:t>
        <a:bodyPr/>
        <a:lstStyle/>
        <a:p>
          <a:endParaRPr lang="ru-RU"/>
        </a:p>
      </dgm:t>
    </dgm:pt>
    <dgm:pt modelId="{4A951115-3DAC-444F-BCE8-527F585AFAC4}" type="sibTrans" cxnId="{C468C00E-B860-4C2B-A104-AC3F7202F1A7}">
      <dgm:prSet/>
      <dgm:spPr/>
      <dgm:t>
        <a:bodyPr/>
        <a:lstStyle/>
        <a:p>
          <a:endParaRPr lang="ru-RU"/>
        </a:p>
      </dgm:t>
    </dgm:pt>
    <dgm:pt modelId="{706B95CB-9BE6-4B65-AEF3-37F3985B8B9C}">
      <dgm:prSet phldrT="[Текст]" custT="1"/>
      <dgm:spPr/>
      <dgm:t>
        <a:bodyPr/>
        <a:lstStyle/>
        <a:p>
          <a:r>
            <a:rPr lang="kk-KZ" sz="2000" dirty="0" smtClean="0">
              <a:latin typeface="Times New Roman KZ" pitchFamily="18" charset="0"/>
              <a:ea typeface="Times New Roman KZ" pitchFamily="18" charset="0"/>
            </a:rPr>
            <a:t>Видеоролик көрсету арқылы, сабақтың тақырыбы ашылып, ойларын ауызша еркін жеткізе отырып, оқушыларды оқуға тартуға бағыттайды</a:t>
          </a:r>
          <a:endParaRPr lang="ru-RU" sz="2000" dirty="0">
            <a:latin typeface="Times New Roman KZ" pitchFamily="18" charset="0"/>
            <a:ea typeface="Times New Roman KZ" pitchFamily="18" charset="0"/>
          </a:endParaRPr>
        </a:p>
      </dgm:t>
    </dgm:pt>
    <dgm:pt modelId="{90E05934-4381-44AE-993A-1ACD76D50BE8}" type="parTrans" cxnId="{40D4E715-35EA-4284-8CA0-EB5F4E463D74}">
      <dgm:prSet/>
      <dgm:spPr/>
      <dgm:t>
        <a:bodyPr/>
        <a:lstStyle/>
        <a:p>
          <a:endParaRPr lang="ru-RU"/>
        </a:p>
      </dgm:t>
    </dgm:pt>
    <dgm:pt modelId="{79839966-4B36-413B-89AF-72DF062E283C}" type="sibTrans" cxnId="{40D4E715-35EA-4284-8CA0-EB5F4E463D74}">
      <dgm:prSet/>
      <dgm:spPr/>
      <dgm:t>
        <a:bodyPr/>
        <a:lstStyle/>
        <a:p>
          <a:endParaRPr lang="ru-RU"/>
        </a:p>
      </dgm:t>
    </dgm:pt>
    <dgm:pt modelId="{01DD0674-B932-4714-A16B-7B97E57B8785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kk-KZ" sz="2000" b="1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“Түртіп алу”</a:t>
          </a:r>
          <a:endParaRPr lang="ru-RU" sz="1000" b="1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gm:t>
    </dgm:pt>
    <dgm:pt modelId="{4BA4BFCF-617D-487C-A2EE-05E5E762D375}" type="parTrans" cxnId="{B7BCA074-2FD3-43B0-8C91-96E9CB02A74A}">
      <dgm:prSet/>
      <dgm:spPr/>
      <dgm:t>
        <a:bodyPr/>
        <a:lstStyle/>
        <a:p>
          <a:endParaRPr lang="ru-RU"/>
        </a:p>
      </dgm:t>
    </dgm:pt>
    <dgm:pt modelId="{0C87A35B-C051-48B0-82BA-AF50468FAAD1}" type="sibTrans" cxnId="{B7BCA074-2FD3-43B0-8C91-96E9CB02A74A}">
      <dgm:prSet/>
      <dgm:spPr/>
      <dgm:t>
        <a:bodyPr/>
        <a:lstStyle/>
        <a:p>
          <a:endParaRPr lang="ru-RU"/>
        </a:p>
      </dgm:t>
    </dgm:pt>
    <dgm:pt modelId="{CB6EA8E7-EADC-402E-BC43-E997466975E0}">
      <dgm:prSet phldrT="[Текст]" custT="1"/>
      <dgm:spPr/>
      <dgm:t>
        <a:bodyPr/>
        <a:lstStyle/>
        <a:p>
          <a:r>
            <a:rPr lang="kk-KZ" sz="2000" dirty="0" smtClean="0">
              <a:latin typeface="Times New Roman KZ" pitchFamily="18" charset="0"/>
              <a:ea typeface="Times New Roman KZ" pitchFamily="18" charset="0"/>
            </a:rPr>
            <a:t>Мұғалімнің қолдауымен бейтаныс сөздерді   шағын мәтіннен ұғына отырып,  жазады, «дос» сөзін тәуелдейді, «адал» сөзін жіктеп кестеге толтырады  </a:t>
          </a:r>
          <a:endParaRPr lang="ru-RU" sz="2000" dirty="0">
            <a:latin typeface="Times New Roman KZ" pitchFamily="18" charset="0"/>
            <a:ea typeface="Times New Roman KZ" pitchFamily="18" charset="0"/>
          </a:endParaRPr>
        </a:p>
      </dgm:t>
    </dgm:pt>
    <dgm:pt modelId="{D1115AC6-295F-4F31-8C5B-24F27FC5B9CF}" type="parTrans" cxnId="{9ED72119-D3B5-416D-9063-D9ABE06B811C}">
      <dgm:prSet/>
      <dgm:spPr/>
      <dgm:t>
        <a:bodyPr/>
        <a:lstStyle/>
        <a:p>
          <a:endParaRPr lang="ru-RU"/>
        </a:p>
      </dgm:t>
    </dgm:pt>
    <dgm:pt modelId="{600A739F-ED44-4AF6-869E-ADF33324FF72}" type="sibTrans" cxnId="{9ED72119-D3B5-416D-9063-D9ABE06B811C}">
      <dgm:prSet/>
      <dgm:spPr/>
      <dgm:t>
        <a:bodyPr/>
        <a:lstStyle/>
        <a:p>
          <a:endParaRPr lang="ru-RU"/>
        </a:p>
      </dgm:t>
    </dgm:pt>
    <dgm:pt modelId="{4032DFA4-2BED-49AB-A6B2-3C7DC381A4F2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kk-KZ" sz="1800" b="1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“Көршіме </a:t>
          </a:r>
        </a:p>
        <a:p>
          <a:r>
            <a:rPr lang="kk-KZ" sz="1800" b="1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айтамын”</a:t>
          </a:r>
          <a:endParaRPr lang="ru-RU" sz="1800" b="1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gm:t>
    </dgm:pt>
    <dgm:pt modelId="{7EFDBE36-702E-461A-90EE-9C74858ADEF3}" type="parTrans" cxnId="{ED360D5D-049F-4E18-A6C4-B91DD3C56C5D}">
      <dgm:prSet/>
      <dgm:spPr/>
      <dgm:t>
        <a:bodyPr/>
        <a:lstStyle/>
        <a:p>
          <a:endParaRPr lang="ru-RU"/>
        </a:p>
      </dgm:t>
    </dgm:pt>
    <dgm:pt modelId="{B347CD47-2AA7-4D9E-A309-6EF4BB2F8077}" type="sibTrans" cxnId="{ED360D5D-049F-4E18-A6C4-B91DD3C56C5D}">
      <dgm:prSet/>
      <dgm:spPr/>
      <dgm:t>
        <a:bodyPr/>
        <a:lstStyle/>
        <a:p>
          <a:endParaRPr lang="ru-RU"/>
        </a:p>
      </dgm:t>
    </dgm:pt>
    <dgm:pt modelId="{53FD3B0D-4EFC-4743-9C45-64231FD6D4B3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kk-KZ" sz="1800" b="1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"Венн  диаграммасы”</a:t>
          </a:r>
          <a:endParaRPr lang="ru-RU" sz="900" dirty="0">
            <a:latin typeface="Times New Roman KZ" pitchFamily="18" charset="0"/>
            <a:ea typeface="Times New Roman KZ" pitchFamily="18" charset="0"/>
          </a:endParaRPr>
        </a:p>
      </dgm:t>
    </dgm:pt>
    <dgm:pt modelId="{6EF6B158-9D9C-49B5-A5FD-A0AADC6E5381}" type="parTrans" cxnId="{F8A30993-B124-4006-ACB6-9FC722AE5C20}">
      <dgm:prSet/>
      <dgm:spPr/>
      <dgm:t>
        <a:bodyPr/>
        <a:lstStyle/>
        <a:p>
          <a:endParaRPr lang="ru-RU"/>
        </a:p>
      </dgm:t>
    </dgm:pt>
    <dgm:pt modelId="{B1971376-BA78-4F37-AE36-F5DEBD0547BD}" type="sibTrans" cxnId="{F8A30993-B124-4006-ACB6-9FC722AE5C20}">
      <dgm:prSet/>
      <dgm:spPr/>
      <dgm:t>
        <a:bodyPr/>
        <a:lstStyle/>
        <a:p>
          <a:endParaRPr lang="ru-RU"/>
        </a:p>
      </dgm:t>
    </dgm:pt>
    <dgm:pt modelId="{10DAF754-F1E3-41EB-B68E-8D901FA6C0CE}">
      <dgm:prSet custT="1"/>
      <dgm:spPr/>
      <dgm:t>
        <a:bodyPr/>
        <a:lstStyle/>
        <a:p>
          <a:r>
            <a:rPr lang="kk-KZ" sz="2000" dirty="0" smtClean="0">
              <a:latin typeface="Times New Roman KZ" pitchFamily="18" charset="0"/>
              <a:ea typeface="Times New Roman KZ" pitchFamily="18" charset="0"/>
            </a:rPr>
            <a:t>Шағын мәтіннің мазмұнын ұғына отырып,  ауызша бірі – бірлеріне айтып шығады </a:t>
          </a:r>
          <a:endParaRPr lang="ru-RU" sz="2000" dirty="0">
            <a:latin typeface="Times New Roman KZ" pitchFamily="18" charset="0"/>
            <a:ea typeface="Times New Roman KZ" pitchFamily="18" charset="0"/>
          </a:endParaRPr>
        </a:p>
      </dgm:t>
    </dgm:pt>
    <dgm:pt modelId="{0D8148C1-4D5D-4E78-9306-3A815DD0A52F}" type="parTrans" cxnId="{FCED001D-8993-4EED-A1A1-1D20D80A4D35}">
      <dgm:prSet/>
      <dgm:spPr/>
      <dgm:t>
        <a:bodyPr/>
        <a:lstStyle/>
        <a:p>
          <a:endParaRPr lang="ru-RU"/>
        </a:p>
      </dgm:t>
    </dgm:pt>
    <dgm:pt modelId="{0573C3E9-7C0C-4A57-92FA-B8B65EF8032D}" type="sibTrans" cxnId="{FCED001D-8993-4EED-A1A1-1D20D80A4D35}">
      <dgm:prSet/>
      <dgm:spPr/>
      <dgm:t>
        <a:bodyPr/>
        <a:lstStyle/>
        <a:p>
          <a:endParaRPr lang="ru-RU"/>
        </a:p>
      </dgm:t>
    </dgm:pt>
    <dgm:pt modelId="{2655F76E-347B-41F3-9B7F-0471EEE320C5}">
      <dgm:prSet custT="1"/>
      <dgm:spPr/>
      <dgm:t>
        <a:bodyPr/>
        <a:lstStyle/>
        <a:p>
          <a:r>
            <a:rPr lang="kk-KZ" sz="2000" dirty="0" smtClean="0">
              <a:latin typeface="Times New Roman KZ" pitchFamily="18" charset="0"/>
              <a:ea typeface="Times New Roman KZ" pitchFamily="18" charset="0"/>
            </a:rPr>
            <a:t>Мәтіндегі кейіпкерге мінездеме бере отырып, өзінің досымен салыстырады, баға береді</a:t>
          </a:r>
          <a:endParaRPr lang="ru-RU" sz="2000" dirty="0">
            <a:latin typeface="Times New Roman KZ" pitchFamily="18" charset="0"/>
            <a:ea typeface="Times New Roman KZ" pitchFamily="18" charset="0"/>
          </a:endParaRPr>
        </a:p>
      </dgm:t>
    </dgm:pt>
    <dgm:pt modelId="{F64A74B5-8D56-45C3-ACDB-1B6477DD92ED}" type="parTrans" cxnId="{6D935E55-08C2-4B40-9898-63A5D53278EC}">
      <dgm:prSet/>
      <dgm:spPr/>
      <dgm:t>
        <a:bodyPr/>
        <a:lstStyle/>
        <a:p>
          <a:endParaRPr lang="ru-RU"/>
        </a:p>
      </dgm:t>
    </dgm:pt>
    <dgm:pt modelId="{39266F4C-2761-4090-B412-1C050690FC56}" type="sibTrans" cxnId="{6D935E55-08C2-4B40-9898-63A5D53278EC}">
      <dgm:prSet/>
      <dgm:spPr/>
      <dgm:t>
        <a:bodyPr/>
        <a:lstStyle/>
        <a:p>
          <a:endParaRPr lang="ru-RU"/>
        </a:p>
      </dgm:t>
    </dgm:pt>
    <dgm:pt modelId="{7A7ABB2E-3E90-4892-9A94-659C65C6366E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kk-KZ" sz="1800" b="1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“Миға шабуыл “</a:t>
          </a:r>
          <a:endParaRPr lang="ru-RU" sz="700" dirty="0">
            <a:solidFill>
              <a:schemeClr val="tx1"/>
            </a:solidFill>
          </a:endParaRPr>
        </a:p>
      </dgm:t>
    </dgm:pt>
    <dgm:pt modelId="{E471F780-E381-44B4-8D52-850F805CA5DF}" type="sibTrans" cxnId="{73749CBB-CE90-4051-AED8-840AB3BC4DC2}">
      <dgm:prSet/>
      <dgm:spPr/>
      <dgm:t>
        <a:bodyPr/>
        <a:lstStyle/>
        <a:p>
          <a:endParaRPr lang="ru-RU"/>
        </a:p>
      </dgm:t>
    </dgm:pt>
    <dgm:pt modelId="{9E8512C5-051B-4356-BFC2-6CADA07F3EB5}" type="parTrans" cxnId="{73749CBB-CE90-4051-AED8-840AB3BC4DC2}">
      <dgm:prSet/>
      <dgm:spPr/>
      <dgm:t>
        <a:bodyPr/>
        <a:lstStyle/>
        <a:p>
          <a:endParaRPr lang="ru-RU"/>
        </a:p>
      </dgm:t>
    </dgm:pt>
    <dgm:pt modelId="{4A099272-183A-4AF4-B5F1-6BBEBD736121}" type="pres">
      <dgm:prSet presAssocID="{A396850B-08DD-4BD5-BAD4-0EBB3A46004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0713D8-1026-4BDA-8201-77F11C3CF0E5}" type="pres">
      <dgm:prSet presAssocID="{0E084569-0302-4B08-A2E5-99D047245381}" presName="composite" presStyleCnt="0"/>
      <dgm:spPr/>
    </dgm:pt>
    <dgm:pt modelId="{8F6E49ED-EB97-4BA3-B5AE-48CA07E437BF}" type="pres">
      <dgm:prSet presAssocID="{0E084569-0302-4B08-A2E5-99D047245381}" presName="parentText" presStyleLbl="alignNode1" presStyleIdx="0" presStyleCnt="5" custScaleX="275280" custLinFactNeighborX="-20915" custLinFactNeighborY="-297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CDA4EA-54FB-408A-A01D-262271DF1924}" type="pres">
      <dgm:prSet presAssocID="{0E084569-0302-4B08-A2E5-99D047245381}" presName="descendantText" presStyleLbl="alignAcc1" presStyleIdx="0" presStyleCnt="5" custScaleX="85815" custScaleY="179131" custLinFactNeighborX="9876" custLinFactNeighborY="45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7419B5-28AE-4081-9E3A-0A606C92DBEE}" type="pres">
      <dgm:prSet presAssocID="{3CEA5F8B-926C-45D6-93E9-6EC6AAC11B26}" presName="sp" presStyleCnt="0"/>
      <dgm:spPr/>
    </dgm:pt>
    <dgm:pt modelId="{CF3CF19C-AAB0-4490-A43B-3072E2A57BE3}" type="pres">
      <dgm:prSet presAssocID="{7A7ABB2E-3E90-4892-9A94-659C65C6366E}" presName="composite" presStyleCnt="0"/>
      <dgm:spPr/>
    </dgm:pt>
    <dgm:pt modelId="{7083E157-2ECB-41A6-99A6-175C59C36201}" type="pres">
      <dgm:prSet presAssocID="{7A7ABB2E-3E90-4892-9A94-659C65C6366E}" presName="parentText" presStyleLbl="alignNode1" presStyleIdx="1" presStyleCnt="5" custScaleX="264211" custScaleY="109191" custLinFactNeighborX="-30931" custLinFactNeighborY="-16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6D3823-12EF-4227-8417-20D9F333581D}" type="pres">
      <dgm:prSet presAssocID="{7A7ABB2E-3E90-4892-9A94-659C65C6366E}" presName="descendantText" presStyleLbl="alignAcc1" presStyleIdx="1" presStyleCnt="5" custScaleX="83464" custScaleY="158303" custLinFactNeighborX="4728" custLinFactNeighborY="12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2E44E-DEAB-4810-A021-6B4B9B62459F}" type="pres">
      <dgm:prSet presAssocID="{E471F780-E381-44B4-8D52-850F805CA5DF}" presName="sp" presStyleCnt="0"/>
      <dgm:spPr/>
    </dgm:pt>
    <dgm:pt modelId="{3365C6CE-0061-4D06-A329-4DE830344C26}" type="pres">
      <dgm:prSet presAssocID="{01DD0674-B932-4714-A16B-7B97E57B8785}" presName="composite" presStyleCnt="0"/>
      <dgm:spPr/>
    </dgm:pt>
    <dgm:pt modelId="{6E90C053-8539-4D4A-AAD7-6852EBC11594}" type="pres">
      <dgm:prSet presAssocID="{01DD0674-B932-4714-A16B-7B97E57B8785}" presName="parentText" presStyleLbl="alignNode1" presStyleIdx="2" presStyleCnt="5" custScaleX="256183" custLinFactNeighborX="-20915" custLinFactNeighborY="87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0D06F-052A-4BF1-86E3-5CCB2263C136}" type="pres">
      <dgm:prSet presAssocID="{01DD0674-B932-4714-A16B-7B97E57B8785}" presName="descendantText" presStyleLbl="alignAcc1" presStyleIdx="2" presStyleCnt="5" custScaleX="82062" custScaleY="210543" custLinFactNeighborX="4233" custLinFactNeighborY="11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26CB8E-1BE5-4280-9A6B-09BB9B9324DD}" type="pres">
      <dgm:prSet presAssocID="{0C87A35B-C051-48B0-82BA-AF50468FAAD1}" presName="sp" presStyleCnt="0"/>
      <dgm:spPr/>
    </dgm:pt>
    <dgm:pt modelId="{D487EE93-DBCA-4B2A-9E73-B3F673FBD221}" type="pres">
      <dgm:prSet presAssocID="{4032DFA4-2BED-49AB-A6B2-3C7DC381A4F2}" presName="composite" presStyleCnt="0"/>
      <dgm:spPr/>
    </dgm:pt>
    <dgm:pt modelId="{65F9D370-AE6B-4639-892E-3E5E041D3D0F}" type="pres">
      <dgm:prSet presAssocID="{4032DFA4-2BED-49AB-A6B2-3C7DC381A4F2}" presName="parentText" presStyleLbl="alignNode1" presStyleIdx="3" presStyleCnt="5" custScaleX="263942" custLinFactNeighborX="-20915" custLinFactNeighborY="190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267A33-98BF-481A-A63C-A9ECF3779659}" type="pres">
      <dgm:prSet presAssocID="{4032DFA4-2BED-49AB-A6B2-3C7DC381A4F2}" presName="descendantText" presStyleLbl="alignAcc1" presStyleIdx="3" presStyleCnt="5" custScaleX="84609" custScaleY="134018" custLinFactNeighborX="4744" custLinFactNeighborY="39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3C70C9-E8CC-4F3C-888E-F18E73E2E8F7}" type="pres">
      <dgm:prSet presAssocID="{B347CD47-2AA7-4D9E-A309-6EF4BB2F8077}" presName="sp" presStyleCnt="0"/>
      <dgm:spPr/>
    </dgm:pt>
    <dgm:pt modelId="{7D11410B-FE61-4525-A8EE-4D333257A73A}" type="pres">
      <dgm:prSet presAssocID="{53FD3B0D-4EFC-4743-9C45-64231FD6D4B3}" presName="composite" presStyleCnt="0"/>
      <dgm:spPr/>
    </dgm:pt>
    <dgm:pt modelId="{B1A4B348-7D7B-4A77-817A-EECCBD50DA99}" type="pres">
      <dgm:prSet presAssocID="{53FD3B0D-4EFC-4743-9C45-64231FD6D4B3}" presName="parentText" presStyleLbl="alignNode1" presStyleIdx="4" presStyleCnt="5" custScaleX="266248" custLinFactNeighborX="-20915" custLinFactNeighborY="199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E2CCAB-C657-405B-A6F7-E1246B15FB38}" type="pres">
      <dgm:prSet presAssocID="{53FD3B0D-4EFC-4743-9C45-64231FD6D4B3}" presName="descendantText" presStyleLbl="alignAcc1" presStyleIdx="4" presStyleCnt="5" custScaleX="73578" custScaleY="132053" custLinFactNeighborX="2100" custLinFactNeighborY="29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EAE7D2-6B31-4DDD-B520-FE1B88B1D200}" type="presOf" srcId="{2655F76E-347B-41F3-9B7F-0471EEE320C5}" destId="{87E2CCAB-C657-405B-A6F7-E1246B15FB38}" srcOrd="0" destOrd="0" presId="urn:microsoft.com/office/officeart/2005/8/layout/chevron2"/>
    <dgm:cxn modelId="{6D935E55-08C2-4B40-9898-63A5D53278EC}" srcId="{53FD3B0D-4EFC-4743-9C45-64231FD6D4B3}" destId="{2655F76E-347B-41F3-9B7F-0471EEE320C5}" srcOrd="0" destOrd="0" parTransId="{F64A74B5-8D56-45C3-ACDB-1B6477DD92ED}" sibTransId="{39266F4C-2761-4090-B412-1C050690FC56}"/>
    <dgm:cxn modelId="{FCED001D-8993-4EED-A1A1-1D20D80A4D35}" srcId="{4032DFA4-2BED-49AB-A6B2-3C7DC381A4F2}" destId="{10DAF754-F1E3-41EB-B68E-8D901FA6C0CE}" srcOrd="0" destOrd="0" parTransId="{0D8148C1-4D5D-4E78-9306-3A815DD0A52F}" sibTransId="{0573C3E9-7C0C-4A57-92FA-B8B65EF8032D}"/>
    <dgm:cxn modelId="{F8A30993-B124-4006-ACB6-9FC722AE5C20}" srcId="{A396850B-08DD-4BD5-BAD4-0EBB3A460045}" destId="{53FD3B0D-4EFC-4743-9C45-64231FD6D4B3}" srcOrd="4" destOrd="0" parTransId="{6EF6B158-9D9C-49B5-A5FD-A0AADC6E5381}" sibTransId="{B1971376-BA78-4F37-AE36-F5DEBD0547BD}"/>
    <dgm:cxn modelId="{5010EF1A-353B-4E86-9626-FD46F2472551}" type="presOf" srcId="{CB6EA8E7-EADC-402E-BC43-E997466975E0}" destId="{ED10D06F-052A-4BF1-86E3-5CCB2263C136}" srcOrd="0" destOrd="0" presId="urn:microsoft.com/office/officeart/2005/8/layout/chevron2"/>
    <dgm:cxn modelId="{6B953981-3E40-42AD-B4B7-28B81B155C82}" type="presOf" srcId="{A396850B-08DD-4BD5-BAD4-0EBB3A460045}" destId="{4A099272-183A-4AF4-B5F1-6BBEBD736121}" srcOrd="0" destOrd="0" presId="urn:microsoft.com/office/officeart/2005/8/layout/chevron2"/>
    <dgm:cxn modelId="{BC93286A-BBEE-4029-96FA-A3DB411AA34D}" type="presOf" srcId="{706B95CB-9BE6-4B65-AEF3-37F3985B8B9C}" destId="{E26D3823-12EF-4227-8417-20D9F333581D}" srcOrd="0" destOrd="0" presId="urn:microsoft.com/office/officeart/2005/8/layout/chevron2"/>
    <dgm:cxn modelId="{C468C00E-B860-4C2B-A104-AC3F7202F1A7}" srcId="{0E084569-0302-4B08-A2E5-99D047245381}" destId="{8C2B112D-50E7-424C-90E0-0CFBAA9A7970}" srcOrd="0" destOrd="0" parTransId="{97937E94-ACA3-4B5C-A0DC-6CA4FA8AE0B9}" sibTransId="{4A951115-3DAC-444F-BCE8-527F585AFAC4}"/>
    <dgm:cxn modelId="{B14D8F95-EFD5-4937-B064-80F7485B0C49}" type="presOf" srcId="{10DAF754-F1E3-41EB-B68E-8D901FA6C0CE}" destId="{54267A33-98BF-481A-A63C-A9ECF3779659}" srcOrd="0" destOrd="0" presId="urn:microsoft.com/office/officeart/2005/8/layout/chevron2"/>
    <dgm:cxn modelId="{41216F8E-5DAC-403A-A4C1-48CBF0988F9B}" srcId="{A396850B-08DD-4BD5-BAD4-0EBB3A460045}" destId="{0E084569-0302-4B08-A2E5-99D047245381}" srcOrd="0" destOrd="0" parTransId="{03E146E3-4F63-40F4-849C-2ACB45C87EEA}" sibTransId="{3CEA5F8B-926C-45D6-93E9-6EC6AAC11B26}"/>
    <dgm:cxn modelId="{73749CBB-CE90-4051-AED8-840AB3BC4DC2}" srcId="{A396850B-08DD-4BD5-BAD4-0EBB3A460045}" destId="{7A7ABB2E-3E90-4892-9A94-659C65C6366E}" srcOrd="1" destOrd="0" parTransId="{9E8512C5-051B-4356-BFC2-6CADA07F3EB5}" sibTransId="{E471F780-E381-44B4-8D52-850F805CA5DF}"/>
    <dgm:cxn modelId="{A6AAB2EB-0281-4AD4-9EDE-B68226A603F5}" type="presOf" srcId="{0E084569-0302-4B08-A2E5-99D047245381}" destId="{8F6E49ED-EB97-4BA3-B5AE-48CA07E437BF}" srcOrd="0" destOrd="0" presId="urn:microsoft.com/office/officeart/2005/8/layout/chevron2"/>
    <dgm:cxn modelId="{ADDB2005-B07B-45A1-8845-26B640302CCF}" type="presOf" srcId="{53FD3B0D-4EFC-4743-9C45-64231FD6D4B3}" destId="{B1A4B348-7D7B-4A77-817A-EECCBD50DA99}" srcOrd="0" destOrd="0" presId="urn:microsoft.com/office/officeart/2005/8/layout/chevron2"/>
    <dgm:cxn modelId="{ED360D5D-049F-4E18-A6C4-B91DD3C56C5D}" srcId="{A396850B-08DD-4BD5-BAD4-0EBB3A460045}" destId="{4032DFA4-2BED-49AB-A6B2-3C7DC381A4F2}" srcOrd="3" destOrd="0" parTransId="{7EFDBE36-702E-461A-90EE-9C74858ADEF3}" sibTransId="{B347CD47-2AA7-4D9E-A309-6EF4BB2F8077}"/>
    <dgm:cxn modelId="{1802D7CC-C64A-4D3A-A686-A5E8C366F68B}" type="presOf" srcId="{4032DFA4-2BED-49AB-A6B2-3C7DC381A4F2}" destId="{65F9D370-AE6B-4639-892E-3E5E041D3D0F}" srcOrd="0" destOrd="0" presId="urn:microsoft.com/office/officeart/2005/8/layout/chevron2"/>
    <dgm:cxn modelId="{3558E5B9-ED8F-4FBB-A503-2219BF4C20AD}" type="presOf" srcId="{7A7ABB2E-3E90-4892-9A94-659C65C6366E}" destId="{7083E157-2ECB-41A6-99A6-175C59C36201}" srcOrd="0" destOrd="0" presId="urn:microsoft.com/office/officeart/2005/8/layout/chevron2"/>
    <dgm:cxn modelId="{9ED72119-D3B5-416D-9063-D9ABE06B811C}" srcId="{01DD0674-B932-4714-A16B-7B97E57B8785}" destId="{CB6EA8E7-EADC-402E-BC43-E997466975E0}" srcOrd="0" destOrd="0" parTransId="{D1115AC6-295F-4F31-8C5B-24F27FC5B9CF}" sibTransId="{600A739F-ED44-4AF6-869E-ADF33324FF72}"/>
    <dgm:cxn modelId="{B7BCA074-2FD3-43B0-8C91-96E9CB02A74A}" srcId="{A396850B-08DD-4BD5-BAD4-0EBB3A460045}" destId="{01DD0674-B932-4714-A16B-7B97E57B8785}" srcOrd="2" destOrd="0" parTransId="{4BA4BFCF-617D-487C-A2EE-05E5E762D375}" sibTransId="{0C87A35B-C051-48B0-82BA-AF50468FAAD1}"/>
    <dgm:cxn modelId="{F200682B-D42C-44EF-9819-36BD67B003E3}" type="presOf" srcId="{01DD0674-B932-4714-A16B-7B97E57B8785}" destId="{6E90C053-8539-4D4A-AAD7-6852EBC11594}" srcOrd="0" destOrd="0" presId="urn:microsoft.com/office/officeart/2005/8/layout/chevron2"/>
    <dgm:cxn modelId="{3822C8DA-6982-4CEF-9559-ECCD0B82FC38}" type="presOf" srcId="{8C2B112D-50E7-424C-90E0-0CFBAA9A7970}" destId="{64CDA4EA-54FB-408A-A01D-262271DF1924}" srcOrd="0" destOrd="0" presId="urn:microsoft.com/office/officeart/2005/8/layout/chevron2"/>
    <dgm:cxn modelId="{40D4E715-35EA-4284-8CA0-EB5F4E463D74}" srcId="{7A7ABB2E-3E90-4892-9A94-659C65C6366E}" destId="{706B95CB-9BE6-4B65-AEF3-37F3985B8B9C}" srcOrd="0" destOrd="0" parTransId="{90E05934-4381-44AE-993A-1ACD76D50BE8}" sibTransId="{79839966-4B36-413B-89AF-72DF062E283C}"/>
    <dgm:cxn modelId="{10EC5C1F-721E-4348-A928-717E635A27BD}" type="presParOf" srcId="{4A099272-183A-4AF4-B5F1-6BBEBD736121}" destId="{630713D8-1026-4BDA-8201-77F11C3CF0E5}" srcOrd="0" destOrd="0" presId="urn:microsoft.com/office/officeart/2005/8/layout/chevron2"/>
    <dgm:cxn modelId="{C117CE08-24CB-4363-B662-35D11491B999}" type="presParOf" srcId="{630713D8-1026-4BDA-8201-77F11C3CF0E5}" destId="{8F6E49ED-EB97-4BA3-B5AE-48CA07E437BF}" srcOrd="0" destOrd="0" presId="urn:microsoft.com/office/officeart/2005/8/layout/chevron2"/>
    <dgm:cxn modelId="{ED437330-4755-4860-83A5-2117D29BD696}" type="presParOf" srcId="{630713D8-1026-4BDA-8201-77F11C3CF0E5}" destId="{64CDA4EA-54FB-408A-A01D-262271DF1924}" srcOrd="1" destOrd="0" presId="urn:microsoft.com/office/officeart/2005/8/layout/chevron2"/>
    <dgm:cxn modelId="{54CC46AB-EBCE-470F-9C1F-586C8ED38F4A}" type="presParOf" srcId="{4A099272-183A-4AF4-B5F1-6BBEBD736121}" destId="{C47419B5-28AE-4081-9E3A-0A606C92DBEE}" srcOrd="1" destOrd="0" presId="urn:microsoft.com/office/officeart/2005/8/layout/chevron2"/>
    <dgm:cxn modelId="{A5CF86F7-419E-4285-A668-B3D2AB693192}" type="presParOf" srcId="{4A099272-183A-4AF4-B5F1-6BBEBD736121}" destId="{CF3CF19C-AAB0-4490-A43B-3072E2A57BE3}" srcOrd="2" destOrd="0" presId="urn:microsoft.com/office/officeart/2005/8/layout/chevron2"/>
    <dgm:cxn modelId="{21D16DEB-4BB8-433A-B7B4-41C95E6E7969}" type="presParOf" srcId="{CF3CF19C-AAB0-4490-A43B-3072E2A57BE3}" destId="{7083E157-2ECB-41A6-99A6-175C59C36201}" srcOrd="0" destOrd="0" presId="urn:microsoft.com/office/officeart/2005/8/layout/chevron2"/>
    <dgm:cxn modelId="{AA4043ED-E496-40EA-A80B-3443CED5DE24}" type="presParOf" srcId="{CF3CF19C-AAB0-4490-A43B-3072E2A57BE3}" destId="{E26D3823-12EF-4227-8417-20D9F333581D}" srcOrd="1" destOrd="0" presId="urn:microsoft.com/office/officeart/2005/8/layout/chevron2"/>
    <dgm:cxn modelId="{31635617-BD8D-4271-BC7A-CA41E7FB6C84}" type="presParOf" srcId="{4A099272-183A-4AF4-B5F1-6BBEBD736121}" destId="{EFC2E44E-DEAB-4810-A021-6B4B9B62459F}" srcOrd="3" destOrd="0" presId="urn:microsoft.com/office/officeart/2005/8/layout/chevron2"/>
    <dgm:cxn modelId="{B9E4FA9F-D889-49D4-BA2C-61331DED2C8B}" type="presParOf" srcId="{4A099272-183A-4AF4-B5F1-6BBEBD736121}" destId="{3365C6CE-0061-4D06-A329-4DE830344C26}" srcOrd="4" destOrd="0" presId="urn:microsoft.com/office/officeart/2005/8/layout/chevron2"/>
    <dgm:cxn modelId="{57710C3A-94D7-48E0-8970-F9958322F4F6}" type="presParOf" srcId="{3365C6CE-0061-4D06-A329-4DE830344C26}" destId="{6E90C053-8539-4D4A-AAD7-6852EBC11594}" srcOrd="0" destOrd="0" presId="urn:microsoft.com/office/officeart/2005/8/layout/chevron2"/>
    <dgm:cxn modelId="{E537FF4E-29F7-46AF-A62D-205444F03C4F}" type="presParOf" srcId="{3365C6CE-0061-4D06-A329-4DE830344C26}" destId="{ED10D06F-052A-4BF1-86E3-5CCB2263C136}" srcOrd="1" destOrd="0" presId="urn:microsoft.com/office/officeart/2005/8/layout/chevron2"/>
    <dgm:cxn modelId="{6C31A630-394F-4B3B-8984-09C62540AE02}" type="presParOf" srcId="{4A099272-183A-4AF4-B5F1-6BBEBD736121}" destId="{CE26CB8E-1BE5-4280-9A6B-09BB9B9324DD}" srcOrd="5" destOrd="0" presId="urn:microsoft.com/office/officeart/2005/8/layout/chevron2"/>
    <dgm:cxn modelId="{49A273CF-1AB6-46D2-9D55-32BAA53DAEAA}" type="presParOf" srcId="{4A099272-183A-4AF4-B5F1-6BBEBD736121}" destId="{D487EE93-DBCA-4B2A-9E73-B3F673FBD221}" srcOrd="6" destOrd="0" presId="urn:microsoft.com/office/officeart/2005/8/layout/chevron2"/>
    <dgm:cxn modelId="{D458ED49-456D-4D32-A83D-9D93DE1DC244}" type="presParOf" srcId="{D487EE93-DBCA-4B2A-9E73-B3F673FBD221}" destId="{65F9D370-AE6B-4639-892E-3E5E041D3D0F}" srcOrd="0" destOrd="0" presId="urn:microsoft.com/office/officeart/2005/8/layout/chevron2"/>
    <dgm:cxn modelId="{48E16B61-6653-4FCE-B68F-6345DD437DDF}" type="presParOf" srcId="{D487EE93-DBCA-4B2A-9E73-B3F673FBD221}" destId="{54267A33-98BF-481A-A63C-A9ECF3779659}" srcOrd="1" destOrd="0" presId="urn:microsoft.com/office/officeart/2005/8/layout/chevron2"/>
    <dgm:cxn modelId="{DE224A87-BDB6-4745-A909-E83A226824A6}" type="presParOf" srcId="{4A099272-183A-4AF4-B5F1-6BBEBD736121}" destId="{3F3C70C9-E8CC-4F3C-888E-F18E73E2E8F7}" srcOrd="7" destOrd="0" presId="urn:microsoft.com/office/officeart/2005/8/layout/chevron2"/>
    <dgm:cxn modelId="{46853C0E-9E94-4D5D-BB8D-BA30E9C2EBC2}" type="presParOf" srcId="{4A099272-183A-4AF4-B5F1-6BBEBD736121}" destId="{7D11410B-FE61-4525-A8EE-4D333257A73A}" srcOrd="8" destOrd="0" presId="urn:microsoft.com/office/officeart/2005/8/layout/chevron2"/>
    <dgm:cxn modelId="{F9146190-001E-47E4-89F1-E47CE99CEF42}" type="presParOf" srcId="{7D11410B-FE61-4525-A8EE-4D333257A73A}" destId="{B1A4B348-7D7B-4A77-817A-EECCBD50DA99}" srcOrd="0" destOrd="0" presId="urn:microsoft.com/office/officeart/2005/8/layout/chevron2"/>
    <dgm:cxn modelId="{30447FD9-DE57-4A1B-9D46-5F8B1230B12E}" type="presParOf" srcId="{7D11410B-FE61-4525-A8EE-4D333257A73A}" destId="{87E2CCAB-C657-405B-A6F7-E1246B15FB38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A8ADEB-0560-42D7-B0D2-FDA9F09DF3EA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586E61-B513-40F5-8C37-EDC52FFD677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 smtClean="0">
              <a:latin typeface="Times New Roman KZ" pitchFamily="18" charset="0"/>
              <a:ea typeface="Times New Roman KZ" pitchFamily="18" charset="0"/>
            </a:rPr>
            <a:t>Тапсырма </a:t>
          </a:r>
          <a:endParaRPr lang="ru-RU" sz="2400" b="1" dirty="0">
            <a:latin typeface="Times New Roman KZ" pitchFamily="18" charset="0"/>
            <a:ea typeface="Times New Roman KZ" pitchFamily="18" charset="0"/>
          </a:endParaRPr>
        </a:p>
      </dgm:t>
    </dgm:pt>
    <dgm:pt modelId="{62BFBE77-4CE3-403C-87B6-FF311CDD9F29}" type="parTrans" cxnId="{1D5C1A3D-3D9F-4079-8796-AB0929CFAE3F}">
      <dgm:prSet/>
      <dgm:spPr/>
      <dgm:t>
        <a:bodyPr/>
        <a:lstStyle/>
        <a:p>
          <a:endParaRPr lang="ru-RU"/>
        </a:p>
      </dgm:t>
    </dgm:pt>
    <dgm:pt modelId="{0316C43B-62E1-45A2-B7EC-0BECAD931E93}" type="sibTrans" cxnId="{1D5C1A3D-3D9F-4079-8796-AB0929CFAE3F}">
      <dgm:prSet/>
      <dgm:spPr/>
      <dgm:t>
        <a:bodyPr/>
        <a:lstStyle/>
        <a:p>
          <a:endParaRPr lang="ru-RU"/>
        </a:p>
      </dgm:t>
    </dgm:pt>
    <dgm:pt modelId="{4861625C-15D4-486F-9CDF-E96F3D77BDAF}">
      <dgm:prSet phldrT="[Текст]" custT="1"/>
      <dgm:spPr/>
      <dgm:t>
        <a:bodyPr/>
        <a:lstStyle/>
        <a:p>
          <a:r>
            <a:rPr lang="kk-KZ" sz="1800" b="0" dirty="0" smtClean="0">
              <a:latin typeface="Times New Roman KZ" pitchFamily="18" charset="0"/>
              <a:ea typeface="Times New Roman KZ" pitchFamily="18" charset="0"/>
            </a:rPr>
            <a:t>Тапсырмалар барлық оқушылар орындай алатын қолжетімді және деңгейлік тапсырмалар шапшаң ойлайтын, сөздердің мағынасын түсінетін, сөздік қоры мол, ашық сұрақтарға жауап бере алатын, салыстыра отырып,  бағалайтын   оқушыларға сараланып берілді </a:t>
          </a:r>
          <a:endParaRPr lang="ru-RU" sz="1800" b="0" dirty="0">
            <a:latin typeface="Times New Roman KZ" pitchFamily="18" charset="0"/>
            <a:ea typeface="Times New Roman KZ" pitchFamily="18" charset="0"/>
          </a:endParaRPr>
        </a:p>
      </dgm:t>
    </dgm:pt>
    <dgm:pt modelId="{CBF9FBA8-3F43-412F-BE78-50F4E1C24E47}" type="parTrans" cxnId="{5053B9A3-67EE-4CAB-968C-869741D39DAA}">
      <dgm:prSet/>
      <dgm:spPr/>
      <dgm:t>
        <a:bodyPr/>
        <a:lstStyle/>
        <a:p>
          <a:endParaRPr lang="ru-RU"/>
        </a:p>
      </dgm:t>
    </dgm:pt>
    <dgm:pt modelId="{C1F9EBE9-EDDE-4F03-8D95-6884610C2469}" type="sibTrans" cxnId="{5053B9A3-67EE-4CAB-968C-869741D39DAA}">
      <dgm:prSet/>
      <dgm:spPr/>
      <dgm:t>
        <a:bodyPr/>
        <a:lstStyle/>
        <a:p>
          <a:endParaRPr lang="ru-RU"/>
        </a:p>
      </dgm:t>
    </dgm:pt>
    <dgm:pt modelId="{F39566D5-4B6C-4C66-89B9-30A805F7BC52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 smtClean="0">
              <a:latin typeface="Times New Roman KZ" pitchFamily="18" charset="0"/>
              <a:ea typeface="Times New Roman KZ" pitchFamily="18" charset="0"/>
            </a:rPr>
            <a:t>Ресурстар</a:t>
          </a:r>
          <a:endParaRPr lang="ru-RU" sz="4000" b="1" dirty="0">
            <a:latin typeface="Times New Roman KZ" pitchFamily="18" charset="0"/>
            <a:ea typeface="Times New Roman KZ" pitchFamily="18" charset="0"/>
          </a:endParaRPr>
        </a:p>
      </dgm:t>
    </dgm:pt>
    <dgm:pt modelId="{42FA6568-717C-472D-BC72-93D13B42AC51}" type="parTrans" cxnId="{02BD5411-72ED-445B-8F3F-E51F48EDE4D7}">
      <dgm:prSet/>
      <dgm:spPr/>
      <dgm:t>
        <a:bodyPr/>
        <a:lstStyle/>
        <a:p>
          <a:endParaRPr lang="ru-RU"/>
        </a:p>
      </dgm:t>
    </dgm:pt>
    <dgm:pt modelId="{DD526189-670C-446D-ADEB-3351368A2622}" type="sibTrans" cxnId="{02BD5411-72ED-445B-8F3F-E51F48EDE4D7}">
      <dgm:prSet/>
      <dgm:spPr/>
      <dgm:t>
        <a:bodyPr/>
        <a:lstStyle/>
        <a:p>
          <a:endParaRPr lang="ru-RU"/>
        </a:p>
      </dgm:t>
    </dgm:pt>
    <dgm:pt modelId="{D48F6F01-1423-48E5-9C1E-B1DDE094258C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800" b="1" dirty="0" smtClean="0">
              <a:solidFill>
                <a:schemeClr val="tx1"/>
              </a:solidFill>
              <a:effectLst/>
              <a:latin typeface="Times New Roman KZ" pitchFamily="18" charset="0"/>
              <a:ea typeface="Times New Roman KZ" pitchFamily="18" charset="0"/>
            </a:rPr>
            <a:t>Нәтиже</a:t>
          </a:r>
          <a:r>
            <a:rPr lang="kk-KZ" sz="4800" b="1" dirty="0" smtClean="0">
              <a:solidFill>
                <a:schemeClr val="tx1"/>
              </a:solidFill>
              <a:effectLst/>
              <a:latin typeface="Times New Roman KZ" pitchFamily="18" charset="0"/>
              <a:ea typeface="Times New Roman KZ" pitchFamily="18" charset="0"/>
            </a:rPr>
            <a:t> </a:t>
          </a:r>
          <a:r>
            <a:rPr lang="kk-KZ" sz="5600" b="1" dirty="0" smtClean="0">
              <a:solidFill>
                <a:schemeClr val="tx1"/>
              </a:solidFill>
              <a:effectLst/>
            </a:rPr>
            <a:t> </a:t>
          </a:r>
          <a:endParaRPr lang="ru-RU" sz="5600" b="1" dirty="0">
            <a:solidFill>
              <a:schemeClr val="tx1"/>
            </a:solidFill>
            <a:effectLst/>
          </a:endParaRPr>
        </a:p>
      </dgm:t>
    </dgm:pt>
    <dgm:pt modelId="{7F3BFD4A-E015-4A74-BFA4-CB8ABE99D7B6}" type="parTrans" cxnId="{2F53C44E-2378-4879-B0F3-38B22AE95D0A}">
      <dgm:prSet/>
      <dgm:spPr/>
      <dgm:t>
        <a:bodyPr/>
        <a:lstStyle/>
        <a:p>
          <a:endParaRPr lang="ru-RU"/>
        </a:p>
      </dgm:t>
    </dgm:pt>
    <dgm:pt modelId="{07EFE12E-8D5C-4F56-AFC6-1BA13D97AC47}" type="sibTrans" cxnId="{2F53C44E-2378-4879-B0F3-38B22AE95D0A}">
      <dgm:prSet/>
      <dgm:spPr/>
      <dgm:t>
        <a:bodyPr/>
        <a:lstStyle/>
        <a:p>
          <a:endParaRPr lang="ru-RU"/>
        </a:p>
      </dgm:t>
    </dgm:pt>
    <dgm:pt modelId="{B00CD2E3-C003-4908-97D8-49A260023A62}">
      <dgm:prSet phldrT="[Текст]" custT="1"/>
      <dgm:spPr/>
      <dgm:t>
        <a:bodyPr/>
        <a:lstStyle/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Видеоролик, жіктік, тәуелдік жалғаулар  кестесі, жетістік баспалдығы суреттемесі,  үлестірмелі қағаздағы кесте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E75F945-8360-4797-80C1-36F5BFA09907}" type="parTrans" cxnId="{4D1C6B22-19E4-4AAA-B14E-9718EBD191A4}">
      <dgm:prSet/>
      <dgm:spPr/>
      <dgm:t>
        <a:bodyPr/>
        <a:lstStyle/>
        <a:p>
          <a:endParaRPr lang="ru-RU"/>
        </a:p>
      </dgm:t>
    </dgm:pt>
    <dgm:pt modelId="{838A14C3-5CA9-4CB7-9AB4-12F58E34EDD4}" type="sibTrans" cxnId="{4D1C6B22-19E4-4AAA-B14E-9718EBD191A4}">
      <dgm:prSet/>
      <dgm:spPr/>
      <dgm:t>
        <a:bodyPr/>
        <a:lstStyle/>
        <a:p>
          <a:endParaRPr lang="ru-RU"/>
        </a:p>
      </dgm:t>
    </dgm:pt>
    <dgm:pt modelId="{549B1003-F769-462C-85A0-9F431788FE4C}">
      <dgm:prSet custT="1"/>
      <dgm:spPr/>
      <dgm:t>
        <a:bodyPr/>
        <a:lstStyle/>
        <a:p>
          <a:r>
            <a:rPr lang="kk-KZ" sz="1600" dirty="0" smtClean="0">
              <a:latin typeface="Times New Roman" pitchFamily="18" charset="0"/>
              <a:cs typeface="Times New Roman" pitchFamily="18" charset="0"/>
            </a:rPr>
            <a:t>Саралап оқытудың: тапсырма, нәтиже, қолдау, ресурстар тәсілдері  оқу мақсаттарына барлық оқушылардың жетуіне мүмкіндік берді 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8346B17-4AC9-4EB9-86CC-6A1051FFFF16}" type="parTrans" cxnId="{176CDA5E-FEC7-4D56-8F36-90CCA903FBC7}">
      <dgm:prSet/>
      <dgm:spPr/>
      <dgm:t>
        <a:bodyPr/>
        <a:lstStyle/>
        <a:p>
          <a:endParaRPr lang="ru-RU"/>
        </a:p>
      </dgm:t>
    </dgm:pt>
    <dgm:pt modelId="{13E145C6-5DED-466D-A3DD-771677132DC0}" type="sibTrans" cxnId="{176CDA5E-FEC7-4D56-8F36-90CCA903FBC7}">
      <dgm:prSet/>
      <dgm:spPr/>
      <dgm:t>
        <a:bodyPr/>
        <a:lstStyle/>
        <a:p>
          <a:endParaRPr lang="ru-RU"/>
        </a:p>
      </dgm:t>
    </dgm:pt>
    <dgm:pt modelId="{BFF45754-FD06-4022-BF2A-4C268AAE34CB}" type="pres">
      <dgm:prSet presAssocID="{67A8ADEB-0560-42D7-B0D2-FDA9F09DF3E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E660ED-D92E-474B-93DF-95E008715655}" type="pres">
      <dgm:prSet presAssocID="{5E586E61-B513-40F5-8C37-EDC52FFD677D}" presName="linNode" presStyleCnt="0"/>
      <dgm:spPr/>
    </dgm:pt>
    <dgm:pt modelId="{637F6C5A-A8B8-4780-B7F5-D8FAF9E40200}" type="pres">
      <dgm:prSet presAssocID="{5E586E61-B513-40F5-8C37-EDC52FFD677D}" presName="parentShp" presStyleLbl="node1" presStyleIdx="0" presStyleCnt="3" custScaleX="62911" custScaleY="178309" custLinFactNeighborX="-14" custLinFactNeighborY="-36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E3C4DC-C139-4CE8-B784-3145FE084891}" type="pres">
      <dgm:prSet presAssocID="{5E586E61-B513-40F5-8C37-EDC52FFD677D}" presName="childShp" presStyleLbl="bgAccFollowNode1" presStyleIdx="0" presStyleCnt="3" custScaleX="143337" custScaleY="2322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7828D-F999-404F-9A8E-B0ED5FBF5298}" type="pres">
      <dgm:prSet presAssocID="{0316C43B-62E1-45A2-B7EC-0BECAD931E93}" presName="spacing" presStyleCnt="0"/>
      <dgm:spPr/>
    </dgm:pt>
    <dgm:pt modelId="{608A630E-EF99-4E2F-BBA4-63E908497F1D}" type="pres">
      <dgm:prSet presAssocID="{F39566D5-4B6C-4C66-89B9-30A805F7BC52}" presName="linNode" presStyleCnt="0"/>
      <dgm:spPr/>
    </dgm:pt>
    <dgm:pt modelId="{E7076A71-1B8C-41DE-9286-FEF3A3131C17}" type="pres">
      <dgm:prSet presAssocID="{F39566D5-4B6C-4C66-89B9-30A805F7BC52}" presName="parentShp" presStyleLbl="node1" presStyleIdx="1" presStyleCnt="3" custScaleX="61080" custLinFactNeighborX="-14422" custLinFactNeighborY="-5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065E1A-1DD6-4ED8-93A3-FB058705F6E5}" type="pres">
      <dgm:prSet presAssocID="{F39566D5-4B6C-4C66-89B9-30A805F7BC52}" presName="childShp" presStyleLbl="bgAccFollowNode1" presStyleIdx="1" presStyleCnt="3" custScaleX="145401" custScaleY="107957" custLinFactNeighborX="-1367" custLinFactNeighborY="-1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F5CA8D-DEE2-4B5E-AA02-F6163CCA22D1}" type="pres">
      <dgm:prSet presAssocID="{DD526189-670C-446D-ADEB-3351368A2622}" presName="spacing" presStyleCnt="0"/>
      <dgm:spPr/>
    </dgm:pt>
    <dgm:pt modelId="{1F478692-F19F-484B-BD33-7F8F2F033D9C}" type="pres">
      <dgm:prSet presAssocID="{D48F6F01-1423-48E5-9C1E-B1DDE094258C}" presName="linNode" presStyleCnt="0"/>
      <dgm:spPr/>
    </dgm:pt>
    <dgm:pt modelId="{F419666C-38F1-4C74-994F-91A97BB16952}" type="pres">
      <dgm:prSet presAssocID="{D48F6F01-1423-48E5-9C1E-B1DDE094258C}" presName="parentShp" presStyleLbl="node1" presStyleIdx="2" presStyleCnt="3" custScaleX="54954" custLinFactNeighborX="-14165" custLinFactNeighborY="-3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A41773-67E5-4719-BB2D-4B1DFF550D4E}" type="pres">
      <dgm:prSet presAssocID="{D48F6F01-1423-48E5-9C1E-B1DDE094258C}" presName="childShp" presStyleLbl="bgAccFollowNode1" presStyleIdx="2" presStyleCnt="3" custScaleX="128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BB806A-AD37-4534-A4F4-E4EF2A2F8264}" type="presOf" srcId="{5E586E61-B513-40F5-8C37-EDC52FFD677D}" destId="{637F6C5A-A8B8-4780-B7F5-D8FAF9E40200}" srcOrd="0" destOrd="0" presId="urn:microsoft.com/office/officeart/2005/8/layout/vList6"/>
    <dgm:cxn modelId="{02BD5411-72ED-445B-8F3F-E51F48EDE4D7}" srcId="{67A8ADEB-0560-42D7-B0D2-FDA9F09DF3EA}" destId="{F39566D5-4B6C-4C66-89B9-30A805F7BC52}" srcOrd="1" destOrd="0" parTransId="{42FA6568-717C-472D-BC72-93D13B42AC51}" sibTransId="{DD526189-670C-446D-ADEB-3351368A2622}"/>
    <dgm:cxn modelId="{AE64D8C2-26FD-4C46-8BCF-18DDE1901038}" type="presOf" srcId="{549B1003-F769-462C-85A0-9F431788FE4C}" destId="{DDA41773-67E5-4719-BB2D-4B1DFF550D4E}" srcOrd="0" destOrd="0" presId="urn:microsoft.com/office/officeart/2005/8/layout/vList6"/>
    <dgm:cxn modelId="{33812302-6B91-4DBE-8215-866FC741D734}" type="presOf" srcId="{4861625C-15D4-486F-9CDF-E96F3D77BDAF}" destId="{92E3C4DC-C139-4CE8-B784-3145FE084891}" srcOrd="0" destOrd="0" presId="urn:microsoft.com/office/officeart/2005/8/layout/vList6"/>
    <dgm:cxn modelId="{1D5C1A3D-3D9F-4079-8796-AB0929CFAE3F}" srcId="{67A8ADEB-0560-42D7-B0D2-FDA9F09DF3EA}" destId="{5E586E61-B513-40F5-8C37-EDC52FFD677D}" srcOrd="0" destOrd="0" parTransId="{62BFBE77-4CE3-403C-87B6-FF311CDD9F29}" sibTransId="{0316C43B-62E1-45A2-B7EC-0BECAD931E93}"/>
    <dgm:cxn modelId="{D21A52B2-2C73-49D8-A94C-E1B6583D970B}" type="presOf" srcId="{67A8ADEB-0560-42D7-B0D2-FDA9F09DF3EA}" destId="{BFF45754-FD06-4022-BF2A-4C268AAE34CB}" srcOrd="0" destOrd="0" presId="urn:microsoft.com/office/officeart/2005/8/layout/vList6"/>
    <dgm:cxn modelId="{6B21F2EC-C6F6-46AF-ABC7-2443A07E1442}" type="presOf" srcId="{D48F6F01-1423-48E5-9C1E-B1DDE094258C}" destId="{F419666C-38F1-4C74-994F-91A97BB16952}" srcOrd="0" destOrd="0" presId="urn:microsoft.com/office/officeart/2005/8/layout/vList6"/>
    <dgm:cxn modelId="{A20EB929-19E2-4DF7-BAA9-806E3AF6C244}" type="presOf" srcId="{B00CD2E3-C003-4908-97D8-49A260023A62}" destId="{F9065E1A-1DD6-4ED8-93A3-FB058705F6E5}" srcOrd="0" destOrd="0" presId="urn:microsoft.com/office/officeart/2005/8/layout/vList6"/>
    <dgm:cxn modelId="{5053B9A3-67EE-4CAB-968C-869741D39DAA}" srcId="{5E586E61-B513-40F5-8C37-EDC52FFD677D}" destId="{4861625C-15D4-486F-9CDF-E96F3D77BDAF}" srcOrd="0" destOrd="0" parTransId="{CBF9FBA8-3F43-412F-BE78-50F4E1C24E47}" sibTransId="{C1F9EBE9-EDDE-4F03-8D95-6884610C2469}"/>
    <dgm:cxn modelId="{2F53C44E-2378-4879-B0F3-38B22AE95D0A}" srcId="{67A8ADEB-0560-42D7-B0D2-FDA9F09DF3EA}" destId="{D48F6F01-1423-48E5-9C1E-B1DDE094258C}" srcOrd="2" destOrd="0" parTransId="{7F3BFD4A-E015-4A74-BFA4-CB8ABE99D7B6}" sibTransId="{07EFE12E-8D5C-4F56-AFC6-1BA13D97AC47}"/>
    <dgm:cxn modelId="{4D1C6B22-19E4-4AAA-B14E-9718EBD191A4}" srcId="{F39566D5-4B6C-4C66-89B9-30A805F7BC52}" destId="{B00CD2E3-C003-4908-97D8-49A260023A62}" srcOrd="0" destOrd="0" parTransId="{4E75F945-8360-4797-80C1-36F5BFA09907}" sibTransId="{838A14C3-5CA9-4CB7-9AB4-12F58E34EDD4}"/>
    <dgm:cxn modelId="{D3B23762-90E7-4805-BFB7-0DCBA3D8DB01}" type="presOf" srcId="{F39566D5-4B6C-4C66-89B9-30A805F7BC52}" destId="{E7076A71-1B8C-41DE-9286-FEF3A3131C17}" srcOrd="0" destOrd="0" presId="urn:microsoft.com/office/officeart/2005/8/layout/vList6"/>
    <dgm:cxn modelId="{176CDA5E-FEC7-4D56-8F36-90CCA903FBC7}" srcId="{D48F6F01-1423-48E5-9C1E-B1DDE094258C}" destId="{549B1003-F769-462C-85A0-9F431788FE4C}" srcOrd="0" destOrd="0" parTransId="{88346B17-4AC9-4EB9-86CC-6A1051FFFF16}" sibTransId="{13E145C6-5DED-466D-A3DD-771677132DC0}"/>
    <dgm:cxn modelId="{BD413F35-DCEB-4E34-A672-88AB510A3A56}" type="presParOf" srcId="{BFF45754-FD06-4022-BF2A-4C268AAE34CB}" destId="{00E660ED-D92E-474B-93DF-95E008715655}" srcOrd="0" destOrd="0" presId="urn:microsoft.com/office/officeart/2005/8/layout/vList6"/>
    <dgm:cxn modelId="{B7411BDF-720C-4030-BAF4-189D1D08AD24}" type="presParOf" srcId="{00E660ED-D92E-474B-93DF-95E008715655}" destId="{637F6C5A-A8B8-4780-B7F5-D8FAF9E40200}" srcOrd="0" destOrd="0" presId="urn:microsoft.com/office/officeart/2005/8/layout/vList6"/>
    <dgm:cxn modelId="{A716EA8F-CF46-4854-8523-26F519A708EA}" type="presParOf" srcId="{00E660ED-D92E-474B-93DF-95E008715655}" destId="{92E3C4DC-C139-4CE8-B784-3145FE084891}" srcOrd="1" destOrd="0" presId="urn:microsoft.com/office/officeart/2005/8/layout/vList6"/>
    <dgm:cxn modelId="{40F9FB94-8E77-4BA5-885B-215236C8EAEC}" type="presParOf" srcId="{BFF45754-FD06-4022-BF2A-4C268AAE34CB}" destId="{19D7828D-F999-404F-9A8E-B0ED5FBF5298}" srcOrd="1" destOrd="0" presId="urn:microsoft.com/office/officeart/2005/8/layout/vList6"/>
    <dgm:cxn modelId="{B30289BE-E600-4A77-BB21-0EAC430C0901}" type="presParOf" srcId="{BFF45754-FD06-4022-BF2A-4C268AAE34CB}" destId="{608A630E-EF99-4E2F-BBA4-63E908497F1D}" srcOrd="2" destOrd="0" presId="urn:microsoft.com/office/officeart/2005/8/layout/vList6"/>
    <dgm:cxn modelId="{C7F88FF4-B1C3-4A67-B7E1-76F4A13854CF}" type="presParOf" srcId="{608A630E-EF99-4E2F-BBA4-63E908497F1D}" destId="{E7076A71-1B8C-41DE-9286-FEF3A3131C17}" srcOrd="0" destOrd="0" presId="urn:microsoft.com/office/officeart/2005/8/layout/vList6"/>
    <dgm:cxn modelId="{1124E1CB-E0C3-4DD3-A065-6C86C3792B48}" type="presParOf" srcId="{608A630E-EF99-4E2F-BBA4-63E908497F1D}" destId="{F9065E1A-1DD6-4ED8-93A3-FB058705F6E5}" srcOrd="1" destOrd="0" presId="urn:microsoft.com/office/officeart/2005/8/layout/vList6"/>
    <dgm:cxn modelId="{8EDC8802-7D4D-468F-A466-8996ED56E8BC}" type="presParOf" srcId="{BFF45754-FD06-4022-BF2A-4C268AAE34CB}" destId="{55F5CA8D-DEE2-4B5E-AA02-F6163CCA22D1}" srcOrd="3" destOrd="0" presId="urn:microsoft.com/office/officeart/2005/8/layout/vList6"/>
    <dgm:cxn modelId="{4935F3B6-9A44-4C18-81FA-B56A03FFB420}" type="presParOf" srcId="{BFF45754-FD06-4022-BF2A-4C268AAE34CB}" destId="{1F478692-F19F-484B-BD33-7F8F2F033D9C}" srcOrd="4" destOrd="0" presId="urn:microsoft.com/office/officeart/2005/8/layout/vList6"/>
    <dgm:cxn modelId="{2A26FC37-7A03-4CEB-A874-3B8B66384611}" type="presParOf" srcId="{1F478692-F19F-484B-BD33-7F8F2F033D9C}" destId="{F419666C-38F1-4C74-994F-91A97BB16952}" srcOrd="0" destOrd="0" presId="urn:microsoft.com/office/officeart/2005/8/layout/vList6"/>
    <dgm:cxn modelId="{20D2CD08-5FBE-4E1B-BBB9-0438014142F0}" type="presParOf" srcId="{1F478692-F19F-484B-BD33-7F8F2F033D9C}" destId="{DDA41773-67E5-4719-BB2D-4B1DFF550D4E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6B5C05-48C0-43D1-A1CE-AB6DE9FEA60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0698ED-D835-44D8-8555-C123E8584ECE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Қалыптастырушы бағалау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2564986-2E02-4FA7-AB40-23DBCA22EB1B}" type="parTrans" cxnId="{D69CB4F8-55DD-46FD-8CEF-4B1A56A5573A}">
      <dgm:prSet/>
      <dgm:spPr/>
      <dgm:t>
        <a:bodyPr/>
        <a:lstStyle/>
        <a:p>
          <a:endParaRPr lang="ru-RU"/>
        </a:p>
      </dgm:t>
    </dgm:pt>
    <dgm:pt modelId="{540FF309-3C1E-4802-ACFC-36C04F57E8D1}" type="sibTrans" cxnId="{D69CB4F8-55DD-46FD-8CEF-4B1A56A5573A}">
      <dgm:prSet custT="1"/>
      <dgm:spPr/>
      <dgm:t>
        <a:bodyPr/>
        <a:lstStyle/>
        <a:p>
          <a:endParaRPr lang="ru-RU" sz="1000">
            <a:latin typeface="Times New Roman" pitchFamily="18" charset="0"/>
            <a:cs typeface="Times New Roman" pitchFamily="18" charset="0"/>
          </a:endParaRPr>
        </a:p>
      </dgm:t>
    </dgm:pt>
    <dgm:pt modelId="{6B067645-EE36-4DBA-B489-6B91FDA5BB8B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Қолпаштау</a:t>
          </a:r>
          <a:r>
            <a:rPr lang="kk-KZ" dirty="0" smtClean="0"/>
            <a:t> </a:t>
          </a:r>
          <a:endParaRPr lang="ru-RU" dirty="0"/>
        </a:p>
      </dgm:t>
    </dgm:pt>
    <dgm:pt modelId="{B576D4C2-ADBB-4961-BC0E-012C37B7AC3E}" type="parTrans" cxnId="{E715EB72-2C7B-4157-A2B6-4D715990E653}">
      <dgm:prSet/>
      <dgm:spPr/>
      <dgm:t>
        <a:bodyPr/>
        <a:lstStyle/>
        <a:p>
          <a:endParaRPr lang="ru-RU"/>
        </a:p>
      </dgm:t>
    </dgm:pt>
    <dgm:pt modelId="{415DF727-CA1B-4D7B-9B03-49A9948DF42E}" type="sibTrans" cxnId="{E715EB72-2C7B-4157-A2B6-4D715990E653}">
      <dgm:prSet/>
      <dgm:spPr/>
      <dgm:t>
        <a:bodyPr/>
        <a:lstStyle/>
        <a:p>
          <a:endParaRPr lang="ru-RU"/>
        </a:p>
      </dgm:t>
    </dgm:pt>
    <dgm:pt modelId="{4196CEB4-0FFD-417C-87F7-51E15F3D1CE3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Жетістік баспалдағы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79E97737-6747-44CD-A5E6-6665858184AF}" type="parTrans" cxnId="{E5E48004-2CE1-43DF-8E28-FB0EE8D2554D}">
      <dgm:prSet/>
      <dgm:spPr/>
      <dgm:t>
        <a:bodyPr/>
        <a:lstStyle/>
        <a:p>
          <a:endParaRPr lang="ru-RU"/>
        </a:p>
      </dgm:t>
    </dgm:pt>
    <dgm:pt modelId="{4A9372E7-FB5C-47DD-9480-1A4B0F7D3F5E}" type="sibTrans" cxnId="{E5E48004-2CE1-43DF-8E28-FB0EE8D2554D}">
      <dgm:prSet custT="1"/>
      <dgm:spPr/>
      <dgm:t>
        <a:bodyPr/>
        <a:lstStyle/>
        <a:p>
          <a:endParaRPr lang="ru-RU" sz="1400"/>
        </a:p>
      </dgm:t>
    </dgm:pt>
    <dgm:pt modelId="{827625D6-A36E-49C8-80B8-A88477DFAFA8}" type="pres">
      <dgm:prSet presAssocID="{376B5C05-48C0-43D1-A1CE-AB6DE9FEA60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779765-611B-4CA5-BA62-88F44725CBDD}" type="pres">
      <dgm:prSet presAssocID="{950698ED-D835-44D8-8555-C123E8584ECE}" presName="node" presStyleLbl="node1" presStyleIdx="0" presStyleCnt="3" custScaleX="306073" custScaleY="125765" custRadScaleRad="113024" custRadScaleInc="-3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55151-1513-420C-A10D-5D7F609C32B2}" type="pres">
      <dgm:prSet presAssocID="{540FF309-3C1E-4802-ACFC-36C04F57E8D1}" presName="sibTrans" presStyleLbl="sibTrans2D1" presStyleIdx="0" presStyleCnt="3" custAng="3034763" custFlipVert="1" custFlipHor="1" custScaleX="116583" custScaleY="329183" custLinFactNeighborX="38503" custLinFactNeighborY="-49928"/>
      <dgm:spPr/>
      <dgm:t>
        <a:bodyPr/>
        <a:lstStyle/>
        <a:p>
          <a:endParaRPr lang="ru-RU"/>
        </a:p>
      </dgm:t>
    </dgm:pt>
    <dgm:pt modelId="{32FB86DC-1CBA-40B6-AEA0-5D5591EDDD9E}" type="pres">
      <dgm:prSet presAssocID="{540FF309-3C1E-4802-ACFC-36C04F57E8D1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7E1C905-7A92-4E19-AF9E-E3BFCC30AA10}" type="pres">
      <dgm:prSet presAssocID="{6B067645-EE36-4DBA-B489-6B91FDA5BB8B}" presName="node" presStyleLbl="node1" presStyleIdx="1" presStyleCnt="3" custScaleX="113758" custScaleY="125081" custRadScaleRad="84044" custRadScaleInc="-488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1DE40-F2E5-43F0-9468-A346B2CAF647}" type="pres">
      <dgm:prSet presAssocID="{415DF727-CA1B-4D7B-9B03-49A9948DF42E}" presName="sibTrans" presStyleLbl="sibTrans2D1" presStyleIdx="1" presStyleCnt="3"/>
      <dgm:spPr/>
      <dgm:t>
        <a:bodyPr/>
        <a:lstStyle/>
        <a:p>
          <a:endParaRPr lang="ru-RU"/>
        </a:p>
      </dgm:t>
    </dgm:pt>
    <dgm:pt modelId="{70A71185-3024-443E-9A53-4BE8102D0C70}" type="pres">
      <dgm:prSet presAssocID="{415DF727-CA1B-4D7B-9B03-49A9948DF42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2FF565A7-1D30-4C7A-A42A-C9907B1A4076}" type="pres">
      <dgm:prSet presAssocID="{4196CEB4-0FFD-417C-87F7-51E15F3D1CE3}" presName="node" presStyleLbl="node1" presStyleIdx="2" presStyleCnt="3" custScaleX="167524" custScaleY="119245" custRadScaleRad="91139" custRadScaleInc="45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A95CC-C2FF-4C90-A557-8254B3AF21D7}" type="pres">
      <dgm:prSet presAssocID="{4A9372E7-FB5C-47DD-9480-1A4B0F7D3F5E}" presName="sibTrans" presStyleLbl="sibTrans2D1" presStyleIdx="2" presStyleCnt="3" custScaleX="295486" custScaleY="132164" custLinFactNeighborX="-71347" custLinFactNeighborY="-30108"/>
      <dgm:spPr/>
      <dgm:t>
        <a:bodyPr/>
        <a:lstStyle/>
        <a:p>
          <a:endParaRPr lang="ru-RU"/>
        </a:p>
      </dgm:t>
    </dgm:pt>
    <dgm:pt modelId="{DA60D71E-5871-43B1-A417-8E3B0C5796DD}" type="pres">
      <dgm:prSet presAssocID="{4A9372E7-FB5C-47DD-9480-1A4B0F7D3F5E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BEBCC1BD-9192-4273-A7D1-B81F958575E5}" type="presOf" srcId="{4196CEB4-0FFD-417C-87F7-51E15F3D1CE3}" destId="{2FF565A7-1D30-4C7A-A42A-C9907B1A4076}" srcOrd="0" destOrd="0" presId="urn:microsoft.com/office/officeart/2005/8/layout/cycle7"/>
    <dgm:cxn modelId="{E715EB72-2C7B-4157-A2B6-4D715990E653}" srcId="{376B5C05-48C0-43D1-A1CE-AB6DE9FEA60C}" destId="{6B067645-EE36-4DBA-B489-6B91FDA5BB8B}" srcOrd="1" destOrd="0" parTransId="{B576D4C2-ADBB-4961-BC0E-012C37B7AC3E}" sibTransId="{415DF727-CA1B-4D7B-9B03-49A9948DF42E}"/>
    <dgm:cxn modelId="{377A31A9-FF63-4BB9-9217-5305220119C7}" type="presOf" srcId="{540FF309-3C1E-4802-ACFC-36C04F57E8D1}" destId="{5CF55151-1513-420C-A10D-5D7F609C32B2}" srcOrd="0" destOrd="0" presId="urn:microsoft.com/office/officeart/2005/8/layout/cycle7"/>
    <dgm:cxn modelId="{D84AB00E-A1DA-4B3A-A047-28A43B7F8F79}" type="presOf" srcId="{415DF727-CA1B-4D7B-9B03-49A9948DF42E}" destId="{0251DE40-F2E5-43F0-9468-A346B2CAF647}" srcOrd="0" destOrd="0" presId="urn:microsoft.com/office/officeart/2005/8/layout/cycle7"/>
    <dgm:cxn modelId="{A08DA861-A4B2-4B5C-94C2-93F5235C4677}" type="presOf" srcId="{4A9372E7-FB5C-47DD-9480-1A4B0F7D3F5E}" destId="{DA60D71E-5871-43B1-A417-8E3B0C5796DD}" srcOrd="1" destOrd="0" presId="urn:microsoft.com/office/officeart/2005/8/layout/cycle7"/>
    <dgm:cxn modelId="{483BB320-2A1F-4A97-86AD-067A0F30C3CF}" type="presOf" srcId="{540FF309-3C1E-4802-ACFC-36C04F57E8D1}" destId="{32FB86DC-1CBA-40B6-AEA0-5D5591EDDD9E}" srcOrd="1" destOrd="0" presId="urn:microsoft.com/office/officeart/2005/8/layout/cycle7"/>
    <dgm:cxn modelId="{4789E6F2-29BD-4BB1-A81B-1835A3BA9B36}" type="presOf" srcId="{4A9372E7-FB5C-47DD-9480-1A4B0F7D3F5E}" destId="{890A95CC-C2FF-4C90-A557-8254B3AF21D7}" srcOrd="0" destOrd="0" presId="urn:microsoft.com/office/officeart/2005/8/layout/cycle7"/>
    <dgm:cxn modelId="{F0E887AA-6C69-4D4F-A2FA-E8D39AC2605D}" type="presOf" srcId="{376B5C05-48C0-43D1-A1CE-AB6DE9FEA60C}" destId="{827625D6-A36E-49C8-80B8-A88477DFAFA8}" srcOrd="0" destOrd="0" presId="urn:microsoft.com/office/officeart/2005/8/layout/cycle7"/>
    <dgm:cxn modelId="{D69CB4F8-55DD-46FD-8CEF-4B1A56A5573A}" srcId="{376B5C05-48C0-43D1-A1CE-AB6DE9FEA60C}" destId="{950698ED-D835-44D8-8555-C123E8584ECE}" srcOrd="0" destOrd="0" parTransId="{D2564986-2E02-4FA7-AB40-23DBCA22EB1B}" sibTransId="{540FF309-3C1E-4802-ACFC-36C04F57E8D1}"/>
    <dgm:cxn modelId="{3ADD4E89-CB02-4B8A-8AE3-1B6A68132E59}" type="presOf" srcId="{6B067645-EE36-4DBA-B489-6B91FDA5BB8B}" destId="{F7E1C905-7A92-4E19-AF9E-E3BFCC30AA10}" srcOrd="0" destOrd="0" presId="urn:microsoft.com/office/officeart/2005/8/layout/cycle7"/>
    <dgm:cxn modelId="{F50CD274-B5FD-45DB-AEDA-A522BC2EBE58}" type="presOf" srcId="{415DF727-CA1B-4D7B-9B03-49A9948DF42E}" destId="{70A71185-3024-443E-9A53-4BE8102D0C70}" srcOrd="1" destOrd="0" presId="urn:microsoft.com/office/officeart/2005/8/layout/cycle7"/>
    <dgm:cxn modelId="{912608C6-64EB-47A4-81F9-0D238A8766BB}" type="presOf" srcId="{950698ED-D835-44D8-8555-C123E8584ECE}" destId="{97779765-611B-4CA5-BA62-88F44725CBDD}" srcOrd="0" destOrd="0" presId="urn:microsoft.com/office/officeart/2005/8/layout/cycle7"/>
    <dgm:cxn modelId="{E5E48004-2CE1-43DF-8E28-FB0EE8D2554D}" srcId="{376B5C05-48C0-43D1-A1CE-AB6DE9FEA60C}" destId="{4196CEB4-0FFD-417C-87F7-51E15F3D1CE3}" srcOrd="2" destOrd="0" parTransId="{79E97737-6747-44CD-A5E6-6665858184AF}" sibTransId="{4A9372E7-FB5C-47DD-9480-1A4B0F7D3F5E}"/>
    <dgm:cxn modelId="{5E89B7BD-0172-4969-9BF3-4AE6D03887CB}" type="presParOf" srcId="{827625D6-A36E-49C8-80B8-A88477DFAFA8}" destId="{97779765-611B-4CA5-BA62-88F44725CBDD}" srcOrd="0" destOrd="0" presId="urn:microsoft.com/office/officeart/2005/8/layout/cycle7"/>
    <dgm:cxn modelId="{1A9654DE-7687-45EB-83FF-639AD9BA60C0}" type="presParOf" srcId="{827625D6-A36E-49C8-80B8-A88477DFAFA8}" destId="{5CF55151-1513-420C-A10D-5D7F609C32B2}" srcOrd="1" destOrd="0" presId="urn:microsoft.com/office/officeart/2005/8/layout/cycle7"/>
    <dgm:cxn modelId="{6B882EFB-4EB6-4902-B3C1-9DD869E6A975}" type="presParOf" srcId="{5CF55151-1513-420C-A10D-5D7F609C32B2}" destId="{32FB86DC-1CBA-40B6-AEA0-5D5591EDDD9E}" srcOrd="0" destOrd="0" presId="urn:microsoft.com/office/officeart/2005/8/layout/cycle7"/>
    <dgm:cxn modelId="{63DF7DEF-A993-4D5A-AA57-F82D93BAE0C6}" type="presParOf" srcId="{827625D6-A36E-49C8-80B8-A88477DFAFA8}" destId="{F7E1C905-7A92-4E19-AF9E-E3BFCC30AA10}" srcOrd="2" destOrd="0" presId="urn:microsoft.com/office/officeart/2005/8/layout/cycle7"/>
    <dgm:cxn modelId="{5C9DB1C6-0D78-4ABF-ABF9-C7C3798F5FC2}" type="presParOf" srcId="{827625D6-A36E-49C8-80B8-A88477DFAFA8}" destId="{0251DE40-F2E5-43F0-9468-A346B2CAF647}" srcOrd="3" destOrd="0" presId="urn:microsoft.com/office/officeart/2005/8/layout/cycle7"/>
    <dgm:cxn modelId="{E4A63BE3-3032-46E8-96CE-A76C3438BE4E}" type="presParOf" srcId="{0251DE40-F2E5-43F0-9468-A346B2CAF647}" destId="{70A71185-3024-443E-9A53-4BE8102D0C70}" srcOrd="0" destOrd="0" presId="urn:microsoft.com/office/officeart/2005/8/layout/cycle7"/>
    <dgm:cxn modelId="{429D34C2-345C-470B-9CDA-BFCBAEABD7BB}" type="presParOf" srcId="{827625D6-A36E-49C8-80B8-A88477DFAFA8}" destId="{2FF565A7-1D30-4C7A-A42A-C9907B1A4076}" srcOrd="4" destOrd="0" presId="urn:microsoft.com/office/officeart/2005/8/layout/cycle7"/>
    <dgm:cxn modelId="{9BBB38A2-D906-4A9E-919A-A7A1EA20B0F7}" type="presParOf" srcId="{827625D6-A36E-49C8-80B8-A88477DFAFA8}" destId="{890A95CC-C2FF-4C90-A557-8254B3AF21D7}" srcOrd="5" destOrd="0" presId="urn:microsoft.com/office/officeart/2005/8/layout/cycle7"/>
    <dgm:cxn modelId="{1900B7CC-FF44-435A-B394-48C7E1D7C8AF}" type="presParOf" srcId="{890A95CC-C2FF-4C90-A557-8254B3AF21D7}" destId="{DA60D71E-5871-43B1-A417-8E3B0C5796DD}" srcOrd="0" destOrd="0" presId="urn:microsoft.com/office/officeart/2005/8/layout/cycle7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B2EE66-BD61-4122-9DF7-7553358EE4F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83A1F1-D947-4773-9DC6-C878D7CFC965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kk-KZ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Ықшамсабақ сабақты жоспарлау тәсілдеріме ықпал еткені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646A0C8-33E3-4EE0-AFE8-F3BF86809C59}" type="parTrans" cxnId="{FFD78CA6-6A7F-4D76-A0A0-BBB991CE2243}">
      <dgm:prSet/>
      <dgm:spPr/>
      <dgm:t>
        <a:bodyPr/>
        <a:lstStyle/>
        <a:p>
          <a:endParaRPr lang="ru-RU"/>
        </a:p>
      </dgm:t>
    </dgm:pt>
    <dgm:pt modelId="{00E2943A-E1F9-4EBF-B897-0C5D4B576478}" type="sibTrans" cxnId="{FFD78CA6-6A7F-4D76-A0A0-BBB991CE2243}">
      <dgm:prSet/>
      <dgm:spPr/>
      <dgm:t>
        <a:bodyPr/>
        <a:lstStyle/>
        <a:p>
          <a:endParaRPr lang="ru-RU"/>
        </a:p>
      </dgm:t>
    </dgm:pt>
    <dgm:pt modelId="{822FECE2-7CB0-4F21-81AC-E0A5509A097C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Жоспарлау тәжірибесін дамыту жоспарланады 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238F40-6C7B-4A09-A44B-440C2C067B90}" type="parTrans" cxnId="{ADCC24E9-4620-4107-96C2-179C1E1593C7}">
      <dgm:prSet/>
      <dgm:spPr/>
      <dgm:t>
        <a:bodyPr/>
        <a:lstStyle/>
        <a:p>
          <a:endParaRPr lang="ru-RU"/>
        </a:p>
      </dgm:t>
    </dgm:pt>
    <dgm:pt modelId="{81A0AE8E-DC56-4338-A5AF-57134311FD10}" type="sibTrans" cxnId="{ADCC24E9-4620-4107-96C2-179C1E1593C7}">
      <dgm:prSet/>
      <dgm:spPr/>
      <dgm:t>
        <a:bodyPr/>
        <a:lstStyle/>
        <a:p>
          <a:endParaRPr lang="ru-RU"/>
        </a:p>
      </dgm:t>
    </dgm:pt>
    <dgm:pt modelId="{0E8411B3-7BA7-469E-A73C-4201F7DB8D1A}">
      <dgm:prSet phldrT="[Текст]"/>
      <dgm:spPr/>
      <dgm:t>
        <a:bodyPr/>
        <a:lstStyle/>
        <a:p>
          <a:endParaRPr lang="ru-RU" sz="1300" dirty="0">
            <a:latin typeface="KZ Times New Roman" pitchFamily="18" charset="0"/>
          </a:endParaRPr>
        </a:p>
      </dgm:t>
    </dgm:pt>
    <dgm:pt modelId="{AFF8DE92-45BD-4D9C-8346-EC6FD02A76D1}" type="parTrans" cxnId="{0A219E67-70B5-422E-ACE3-FAFA3ED7F6E8}">
      <dgm:prSet/>
      <dgm:spPr/>
      <dgm:t>
        <a:bodyPr/>
        <a:lstStyle/>
        <a:p>
          <a:endParaRPr lang="ru-RU"/>
        </a:p>
      </dgm:t>
    </dgm:pt>
    <dgm:pt modelId="{630D1D5B-4717-4EEA-9518-D6D7A3BE626B}" type="sibTrans" cxnId="{0A219E67-70B5-422E-ACE3-FAFA3ED7F6E8}">
      <dgm:prSet/>
      <dgm:spPr/>
      <dgm:t>
        <a:bodyPr/>
        <a:lstStyle/>
        <a:p>
          <a:endParaRPr lang="ru-RU"/>
        </a:p>
      </dgm:t>
    </dgm:pt>
    <dgm:pt modelId="{8E7CB112-0575-4998-8D55-B3F920D672D3}">
      <dgm:prSet phldrT="[Текст]"/>
      <dgm:spPr/>
      <dgm:t>
        <a:bodyPr/>
        <a:lstStyle/>
        <a:p>
          <a:r>
            <a:rPr lang="kk-KZ" dirty="0" smtClean="0">
              <a:latin typeface="KZ Times New Roman" pitchFamily="18" charset="0"/>
            </a:rPr>
            <a:t>Сабақты жоспарлауға әріптестердің және тренердің  ойлаудың “Жеті қалпағы ” тапсырмаларды бергенде саралап оқытуға келмейді – деген кері байланысын ескере отырып, алдағы сабағыма сарлап оқытудың әдістерін  оқылым мен тілдік бағдар дағдыларының оқу мақсататарына барлық білім алушылар жетуі үшін, критерий мен дескрипторларды жетілдіріп    </a:t>
          </a:r>
          <a:r>
            <a:rPr lang="kk-KZ" b="1" dirty="0" smtClean="0">
              <a:latin typeface="KZ Times New Roman" pitchFamily="18" charset="0"/>
            </a:rPr>
            <a:t>қолдандым </a:t>
          </a:r>
          <a:endParaRPr lang="ru-RU" dirty="0">
            <a:latin typeface="KZ Times New Roman" pitchFamily="18" charset="0"/>
          </a:endParaRPr>
        </a:p>
      </dgm:t>
    </dgm:pt>
    <dgm:pt modelId="{58084030-A861-4A2B-A046-3483C3DE3B75}" type="sibTrans" cxnId="{4003D9A7-A423-4C7E-9EE4-697242B8B694}">
      <dgm:prSet/>
      <dgm:spPr/>
      <dgm:t>
        <a:bodyPr/>
        <a:lstStyle/>
        <a:p>
          <a:endParaRPr lang="ru-RU"/>
        </a:p>
      </dgm:t>
    </dgm:pt>
    <dgm:pt modelId="{F3259774-D741-47FB-94E5-7353DA9EA3B7}" type="parTrans" cxnId="{4003D9A7-A423-4C7E-9EE4-697242B8B694}">
      <dgm:prSet/>
      <dgm:spPr/>
      <dgm:t>
        <a:bodyPr/>
        <a:lstStyle/>
        <a:p>
          <a:endParaRPr lang="ru-RU"/>
        </a:p>
      </dgm:t>
    </dgm:pt>
    <dgm:pt modelId="{3DD2C613-CCA3-4DE3-96CA-A9B8FA655C57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kk-KZ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Сабақты жоспарлауды әріптестердің және тренердің кері байланысы 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EF3E049-4103-402D-9CBB-1AF6E72C3CA6}" type="sibTrans" cxnId="{739D4FC9-8F8A-434A-944F-0827A638C65F}">
      <dgm:prSet/>
      <dgm:spPr/>
      <dgm:t>
        <a:bodyPr/>
        <a:lstStyle/>
        <a:p>
          <a:endParaRPr lang="ru-RU"/>
        </a:p>
      </dgm:t>
    </dgm:pt>
    <dgm:pt modelId="{DAC4C7D7-728E-4486-8565-CF5144723A2A}" type="parTrans" cxnId="{739D4FC9-8F8A-434A-944F-0827A638C65F}">
      <dgm:prSet/>
      <dgm:spPr/>
      <dgm:t>
        <a:bodyPr/>
        <a:lstStyle/>
        <a:p>
          <a:endParaRPr lang="ru-RU"/>
        </a:p>
      </dgm:t>
    </dgm:pt>
    <dgm:pt modelId="{E12331D3-3B37-433F-B69A-C08CE0D1F38C}">
      <dgm:prSet phldrT="[Текст]" custT="1"/>
      <dgm:spPr/>
      <dgm:t>
        <a:bodyPr/>
        <a:lstStyle/>
        <a:p>
          <a:r>
            <a:rPr lang="kk-KZ" sz="1400" dirty="0" smtClean="0">
              <a:latin typeface="KZ Times New Roman" pitchFamily="18" charset="0"/>
            </a:rPr>
            <a:t>Ықшамсабақ сабақты жоспарлау тәсілдеріме оқылым  мен тілдік бағдар  дағдысын оқытуда мәтіналды тапсырмалар, бейтаныс сөздерді ұғыну мақсатында «Түртіп алу » әдісінің тиімділігі, саралап оқытуда деңгейлік тапсырмалардың орындалуы “Венн диаграммасы” әдісін пайдалану  Блум Таксономиясының жоғары деңгейлеріне    жетуге болатыны  ықпал</a:t>
          </a:r>
          <a:r>
            <a:rPr lang="kk-KZ" sz="1400" b="0" dirty="0" smtClean="0">
              <a:latin typeface="KZ Times New Roman" pitchFamily="18" charset="0"/>
            </a:rPr>
            <a:t> етті</a:t>
          </a:r>
          <a:r>
            <a:rPr lang="kk-KZ" sz="1400" b="1" dirty="0" smtClean="0">
              <a:latin typeface="KZ Times New Roman" pitchFamily="18" charset="0"/>
            </a:rPr>
            <a:t>.  </a:t>
          </a:r>
          <a:endParaRPr lang="ru-RU" sz="1400" dirty="0">
            <a:latin typeface="KZ Times New Roman" pitchFamily="18" charset="0"/>
          </a:endParaRPr>
        </a:p>
      </dgm:t>
    </dgm:pt>
    <dgm:pt modelId="{4BF9B684-0C89-4F05-86A0-81B42D8F5016}" type="sibTrans" cxnId="{790312EE-E953-4C30-A7A5-9CC05D2FCCB2}">
      <dgm:prSet/>
      <dgm:spPr/>
      <dgm:t>
        <a:bodyPr/>
        <a:lstStyle/>
        <a:p>
          <a:endParaRPr lang="ru-RU"/>
        </a:p>
      </dgm:t>
    </dgm:pt>
    <dgm:pt modelId="{A603FFE5-312A-4616-9CA3-6CEEBFBAE8A0}" type="parTrans" cxnId="{790312EE-E953-4C30-A7A5-9CC05D2FCCB2}">
      <dgm:prSet/>
      <dgm:spPr/>
      <dgm:t>
        <a:bodyPr/>
        <a:lstStyle/>
        <a:p>
          <a:endParaRPr lang="ru-RU"/>
        </a:p>
      </dgm:t>
    </dgm:pt>
    <dgm:pt modelId="{38F71047-9E43-4922-A6EA-976E7F9E0AD9}">
      <dgm:prSet custT="1"/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Жаңартылған оқу бағдарламасының, шиыршықты білім беру әдіс – тәсілдерін сабағымда жетілдіріп,  тәжірибемді дамыту мақсатында “Оқылым дағдыларының мәтінмен жұмыс кезеңдерін сабақта  ұйымдастыру” тақырыбы бойынша, қазақ тілі мен әдебиеті пәнінің мұғалімдері  әдістемелік бірлестігінде  “Дөңгелек үстел”  өткізуді жоспарлаймын</a:t>
          </a:r>
          <a:r>
            <a:rPr lang="kk-KZ" sz="1300" dirty="0" smtClean="0"/>
            <a:t> </a:t>
          </a:r>
          <a:endParaRPr lang="ru-RU" sz="1300" dirty="0"/>
        </a:p>
      </dgm:t>
    </dgm:pt>
    <dgm:pt modelId="{4DC05218-3894-4DDB-AEC8-3BFF85C2C5A1}" type="parTrans" cxnId="{E94879E2-4116-4245-9C27-D932BD4A2780}">
      <dgm:prSet/>
      <dgm:spPr/>
      <dgm:t>
        <a:bodyPr/>
        <a:lstStyle/>
        <a:p>
          <a:endParaRPr lang="ru-RU"/>
        </a:p>
      </dgm:t>
    </dgm:pt>
    <dgm:pt modelId="{CAA089B0-4913-45BF-95A1-3819A20190CC}" type="sibTrans" cxnId="{E94879E2-4116-4245-9C27-D932BD4A2780}">
      <dgm:prSet/>
      <dgm:spPr/>
      <dgm:t>
        <a:bodyPr/>
        <a:lstStyle/>
        <a:p>
          <a:endParaRPr lang="ru-RU"/>
        </a:p>
      </dgm:t>
    </dgm:pt>
    <dgm:pt modelId="{CABBAC56-44DB-43CA-9BC6-22AA9AF79627}" type="pres">
      <dgm:prSet presAssocID="{5FB2EE66-BD61-4122-9DF7-7553358EE4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CFFC46-0B53-469C-86C7-1A67857BFA0F}" type="pres">
      <dgm:prSet presAssocID="{9883A1F1-D947-4773-9DC6-C878D7CFC965}" presName="linNode" presStyleCnt="0"/>
      <dgm:spPr/>
    </dgm:pt>
    <dgm:pt modelId="{6D58207D-5D0E-4C28-B8C5-7689CF1DA78B}" type="pres">
      <dgm:prSet presAssocID="{9883A1F1-D947-4773-9DC6-C878D7CFC965}" presName="parentText" presStyleLbl="node1" presStyleIdx="0" presStyleCnt="3" custScaleX="742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5C2450-9FA2-407A-9A96-4A440B4A85FE}" type="pres">
      <dgm:prSet presAssocID="{9883A1F1-D947-4773-9DC6-C878D7CFC96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274390-A6F9-4032-A5ED-F2C408F21788}" type="pres">
      <dgm:prSet presAssocID="{00E2943A-E1F9-4EBF-B897-0C5D4B576478}" presName="sp" presStyleCnt="0"/>
      <dgm:spPr/>
    </dgm:pt>
    <dgm:pt modelId="{6272685F-1D27-4581-B3B5-EBE124575C93}" type="pres">
      <dgm:prSet presAssocID="{3DD2C613-CCA3-4DE3-96CA-A9B8FA655C57}" presName="linNode" presStyleCnt="0"/>
      <dgm:spPr/>
    </dgm:pt>
    <dgm:pt modelId="{593970F6-9DD4-41CD-865F-1C713C741B22}" type="pres">
      <dgm:prSet presAssocID="{3DD2C613-CCA3-4DE3-96CA-A9B8FA655C57}" presName="parentText" presStyleLbl="node1" presStyleIdx="1" presStyleCnt="3" custScaleX="741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EF7F2-525C-4143-9BC1-EB916676C6D8}" type="pres">
      <dgm:prSet presAssocID="{3DD2C613-CCA3-4DE3-96CA-A9B8FA655C5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62F8BB-C752-4ED8-84D1-C04749311652}" type="pres">
      <dgm:prSet presAssocID="{4EF3E049-4103-402D-9CBB-1AF6E72C3CA6}" presName="sp" presStyleCnt="0"/>
      <dgm:spPr/>
    </dgm:pt>
    <dgm:pt modelId="{EE0B0711-DD2F-4F1D-9937-76CE5855868F}" type="pres">
      <dgm:prSet presAssocID="{822FECE2-7CB0-4F21-81AC-E0A5509A097C}" presName="linNode" presStyleCnt="0"/>
      <dgm:spPr/>
    </dgm:pt>
    <dgm:pt modelId="{66E953C8-0465-4910-89BE-AEA254F5868C}" type="pres">
      <dgm:prSet presAssocID="{822FECE2-7CB0-4F21-81AC-E0A5509A097C}" presName="parentText" presStyleLbl="node1" presStyleIdx="2" presStyleCnt="3" custScaleX="742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458AB-4CA3-4BF6-A3AE-63A8D32F1583}" type="pres">
      <dgm:prSet presAssocID="{822FECE2-7CB0-4F21-81AC-E0A5509A097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F3CD79-90D4-470C-86AD-E4431DA69564}" type="presOf" srcId="{8E7CB112-0575-4998-8D55-B3F920D672D3}" destId="{9D4EF7F2-525C-4143-9BC1-EB916676C6D8}" srcOrd="0" destOrd="0" presId="urn:microsoft.com/office/officeart/2005/8/layout/vList5"/>
    <dgm:cxn modelId="{9872058D-196A-48C6-A313-47C4F7D6EA50}" type="presOf" srcId="{9883A1F1-D947-4773-9DC6-C878D7CFC965}" destId="{6D58207D-5D0E-4C28-B8C5-7689CF1DA78B}" srcOrd="0" destOrd="0" presId="urn:microsoft.com/office/officeart/2005/8/layout/vList5"/>
    <dgm:cxn modelId="{FFD78CA6-6A7F-4D76-A0A0-BBB991CE2243}" srcId="{5FB2EE66-BD61-4122-9DF7-7553358EE4F8}" destId="{9883A1F1-D947-4773-9DC6-C878D7CFC965}" srcOrd="0" destOrd="0" parTransId="{F646A0C8-33E3-4EE0-AFE8-F3BF86809C59}" sibTransId="{00E2943A-E1F9-4EBF-B897-0C5D4B576478}"/>
    <dgm:cxn modelId="{3A72F0F2-323A-4B55-886B-2F9740F656AF}" type="presOf" srcId="{3DD2C613-CCA3-4DE3-96CA-A9B8FA655C57}" destId="{593970F6-9DD4-41CD-865F-1C713C741B22}" srcOrd="0" destOrd="0" presId="urn:microsoft.com/office/officeart/2005/8/layout/vList5"/>
    <dgm:cxn modelId="{E94A44A9-34D2-45D3-9017-D96DF647D046}" type="presOf" srcId="{38F71047-9E43-4922-A6EA-976E7F9E0AD9}" destId="{25F458AB-4CA3-4BF6-A3AE-63A8D32F1583}" srcOrd="0" destOrd="1" presId="urn:microsoft.com/office/officeart/2005/8/layout/vList5"/>
    <dgm:cxn modelId="{D8978907-BA65-457F-848F-EBE9F9CEB301}" type="presOf" srcId="{822FECE2-7CB0-4F21-81AC-E0A5509A097C}" destId="{66E953C8-0465-4910-89BE-AEA254F5868C}" srcOrd="0" destOrd="0" presId="urn:microsoft.com/office/officeart/2005/8/layout/vList5"/>
    <dgm:cxn modelId="{4003D9A7-A423-4C7E-9EE4-697242B8B694}" srcId="{3DD2C613-CCA3-4DE3-96CA-A9B8FA655C57}" destId="{8E7CB112-0575-4998-8D55-B3F920D672D3}" srcOrd="0" destOrd="0" parTransId="{F3259774-D741-47FB-94E5-7353DA9EA3B7}" sibTransId="{58084030-A861-4A2B-A046-3483C3DE3B75}"/>
    <dgm:cxn modelId="{0A219E67-70B5-422E-ACE3-FAFA3ED7F6E8}" srcId="{822FECE2-7CB0-4F21-81AC-E0A5509A097C}" destId="{0E8411B3-7BA7-469E-A73C-4201F7DB8D1A}" srcOrd="0" destOrd="0" parTransId="{AFF8DE92-45BD-4D9C-8346-EC6FD02A76D1}" sibTransId="{630D1D5B-4717-4EEA-9518-D6D7A3BE626B}"/>
    <dgm:cxn modelId="{ADCC24E9-4620-4107-96C2-179C1E1593C7}" srcId="{5FB2EE66-BD61-4122-9DF7-7553358EE4F8}" destId="{822FECE2-7CB0-4F21-81AC-E0A5509A097C}" srcOrd="2" destOrd="0" parTransId="{B3238F40-6C7B-4A09-A44B-440C2C067B90}" sibTransId="{81A0AE8E-DC56-4338-A5AF-57134311FD10}"/>
    <dgm:cxn modelId="{E94879E2-4116-4245-9C27-D932BD4A2780}" srcId="{822FECE2-7CB0-4F21-81AC-E0A5509A097C}" destId="{38F71047-9E43-4922-A6EA-976E7F9E0AD9}" srcOrd="1" destOrd="0" parTransId="{4DC05218-3894-4DDB-AEC8-3BFF85C2C5A1}" sibTransId="{CAA089B0-4913-45BF-95A1-3819A20190CC}"/>
    <dgm:cxn modelId="{4571928F-61ED-4E5C-8B0A-69AFCDF3FC4C}" type="presOf" srcId="{0E8411B3-7BA7-469E-A73C-4201F7DB8D1A}" destId="{25F458AB-4CA3-4BF6-A3AE-63A8D32F1583}" srcOrd="0" destOrd="0" presId="urn:microsoft.com/office/officeart/2005/8/layout/vList5"/>
    <dgm:cxn modelId="{790312EE-E953-4C30-A7A5-9CC05D2FCCB2}" srcId="{9883A1F1-D947-4773-9DC6-C878D7CFC965}" destId="{E12331D3-3B37-433F-B69A-C08CE0D1F38C}" srcOrd="0" destOrd="0" parTransId="{A603FFE5-312A-4616-9CA3-6CEEBFBAE8A0}" sibTransId="{4BF9B684-0C89-4F05-86A0-81B42D8F5016}"/>
    <dgm:cxn modelId="{FDC14BF6-5B8B-47DA-B98C-4530BE568477}" type="presOf" srcId="{E12331D3-3B37-433F-B69A-C08CE0D1F38C}" destId="{E95C2450-9FA2-407A-9A96-4A440B4A85FE}" srcOrd="0" destOrd="0" presId="urn:microsoft.com/office/officeart/2005/8/layout/vList5"/>
    <dgm:cxn modelId="{7562BDCE-744D-4826-9CCC-6216E81E5958}" type="presOf" srcId="{5FB2EE66-BD61-4122-9DF7-7553358EE4F8}" destId="{CABBAC56-44DB-43CA-9BC6-22AA9AF79627}" srcOrd="0" destOrd="0" presId="urn:microsoft.com/office/officeart/2005/8/layout/vList5"/>
    <dgm:cxn modelId="{739D4FC9-8F8A-434A-944F-0827A638C65F}" srcId="{5FB2EE66-BD61-4122-9DF7-7553358EE4F8}" destId="{3DD2C613-CCA3-4DE3-96CA-A9B8FA655C57}" srcOrd="1" destOrd="0" parTransId="{DAC4C7D7-728E-4486-8565-CF5144723A2A}" sibTransId="{4EF3E049-4103-402D-9CBB-1AF6E72C3CA6}"/>
    <dgm:cxn modelId="{FB472FD6-D3B0-4D83-B6E1-FF21E7BB0AB0}" type="presParOf" srcId="{CABBAC56-44DB-43CA-9BC6-22AA9AF79627}" destId="{D0CFFC46-0B53-469C-86C7-1A67857BFA0F}" srcOrd="0" destOrd="0" presId="urn:microsoft.com/office/officeart/2005/8/layout/vList5"/>
    <dgm:cxn modelId="{742788F6-1493-4B95-83C6-1022F8F1448B}" type="presParOf" srcId="{D0CFFC46-0B53-469C-86C7-1A67857BFA0F}" destId="{6D58207D-5D0E-4C28-B8C5-7689CF1DA78B}" srcOrd="0" destOrd="0" presId="urn:microsoft.com/office/officeart/2005/8/layout/vList5"/>
    <dgm:cxn modelId="{5EED4716-00C2-4EDB-826F-49B532787692}" type="presParOf" srcId="{D0CFFC46-0B53-469C-86C7-1A67857BFA0F}" destId="{E95C2450-9FA2-407A-9A96-4A440B4A85FE}" srcOrd="1" destOrd="0" presId="urn:microsoft.com/office/officeart/2005/8/layout/vList5"/>
    <dgm:cxn modelId="{7B10ADAE-AFB5-42FF-8AAF-F2C7670200DF}" type="presParOf" srcId="{CABBAC56-44DB-43CA-9BC6-22AA9AF79627}" destId="{22274390-A6F9-4032-A5ED-F2C408F21788}" srcOrd="1" destOrd="0" presId="urn:microsoft.com/office/officeart/2005/8/layout/vList5"/>
    <dgm:cxn modelId="{853D08BD-BAE2-4DCC-8FF0-1CC6FFE9C928}" type="presParOf" srcId="{CABBAC56-44DB-43CA-9BC6-22AA9AF79627}" destId="{6272685F-1D27-4581-B3B5-EBE124575C93}" srcOrd="2" destOrd="0" presId="urn:microsoft.com/office/officeart/2005/8/layout/vList5"/>
    <dgm:cxn modelId="{1AE373F3-5CD1-4B01-B180-D5F8B35E2A43}" type="presParOf" srcId="{6272685F-1D27-4581-B3B5-EBE124575C93}" destId="{593970F6-9DD4-41CD-865F-1C713C741B22}" srcOrd="0" destOrd="0" presId="urn:microsoft.com/office/officeart/2005/8/layout/vList5"/>
    <dgm:cxn modelId="{83D4BCFC-BEB7-4E0A-A6A9-97163D0EF197}" type="presParOf" srcId="{6272685F-1D27-4581-B3B5-EBE124575C93}" destId="{9D4EF7F2-525C-4143-9BC1-EB916676C6D8}" srcOrd="1" destOrd="0" presId="urn:microsoft.com/office/officeart/2005/8/layout/vList5"/>
    <dgm:cxn modelId="{9F47733D-7297-4B55-9D75-8FB973A49D5F}" type="presParOf" srcId="{CABBAC56-44DB-43CA-9BC6-22AA9AF79627}" destId="{0762F8BB-C752-4ED8-84D1-C04749311652}" srcOrd="3" destOrd="0" presId="urn:microsoft.com/office/officeart/2005/8/layout/vList5"/>
    <dgm:cxn modelId="{885F78A1-CA53-496E-A9FE-1023C6104055}" type="presParOf" srcId="{CABBAC56-44DB-43CA-9BC6-22AA9AF79627}" destId="{EE0B0711-DD2F-4F1D-9937-76CE5855868F}" srcOrd="4" destOrd="0" presId="urn:microsoft.com/office/officeart/2005/8/layout/vList5"/>
    <dgm:cxn modelId="{AFA924FE-4877-4FBA-8FB5-FB4439E34FCA}" type="presParOf" srcId="{EE0B0711-DD2F-4F1D-9937-76CE5855868F}" destId="{66E953C8-0465-4910-89BE-AEA254F5868C}" srcOrd="0" destOrd="0" presId="urn:microsoft.com/office/officeart/2005/8/layout/vList5"/>
    <dgm:cxn modelId="{54BA4BAE-CAAE-43BF-95B1-6847875CCA50}" type="presParOf" srcId="{EE0B0711-DD2F-4F1D-9937-76CE5855868F}" destId="{25F458AB-4CA3-4BF6-A3AE-63A8D32F1583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7360C-0D8F-4BEB-B7B3-60953BDBFC3D}">
      <dsp:nvSpPr>
        <dsp:cNvPr id="0" name=""/>
        <dsp:cNvSpPr/>
      </dsp:nvSpPr>
      <dsp:spPr>
        <a:xfrm>
          <a:off x="0" y="996092"/>
          <a:ext cx="8501122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A56E86-F4A0-4461-AEDC-CDE769463C3F}">
      <dsp:nvSpPr>
        <dsp:cNvPr id="0" name=""/>
        <dsp:cNvSpPr/>
      </dsp:nvSpPr>
      <dsp:spPr>
        <a:xfrm>
          <a:off x="425056" y="94616"/>
          <a:ext cx="7759943" cy="1196675"/>
        </a:xfrm>
        <a:prstGeom prst="roundRect">
          <a:avLst/>
        </a:prstGeom>
        <a:gradFill rotWithShape="1">
          <a:gsLst>
            <a:gs pos="28000">
              <a:schemeClr val="accent5">
                <a:tint val="18000"/>
                <a:satMod val="120000"/>
                <a:lumMod val="88000"/>
              </a:schemeClr>
            </a:gs>
            <a:gs pos="100000">
              <a:schemeClr val="accent5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Барлық оқушылар</a:t>
          </a:r>
          <a:r>
            <a:rPr lang="ru-RU" sz="1800" b="1" kern="1200" dirty="0" err="1" smtClean="0"/>
            <a:t>:</a:t>
          </a:r>
          <a:r>
            <a:rPr lang="ru-RU" sz="1800" b="1" kern="1200" dirty="0" smtClean="0"/>
            <a:t> </a:t>
          </a:r>
          <a:r>
            <a:rPr lang="kk-KZ" sz="1800" kern="1200" dirty="0" smtClean="0">
              <a:latin typeface="Times New Roman KZ" pitchFamily="18" charset="0"/>
              <a:ea typeface="Times New Roman KZ" pitchFamily="18" charset="0"/>
            </a:rPr>
            <a:t>Бейтаныс сөздер кездесетін шағын мәтіндегі негізгі ойды ұғынып,жіктік, тәуелдік жалғаулы сөздерді ауызша және жазбаша тілде еркін қолданады.</a:t>
          </a:r>
          <a:endParaRPr lang="ru-RU" sz="1800" kern="1200" dirty="0">
            <a:latin typeface="Times New Roman KZ" pitchFamily="18" charset="0"/>
            <a:ea typeface="Times New Roman KZ" pitchFamily="18" charset="0"/>
          </a:endParaRPr>
        </a:p>
      </dsp:txBody>
      <dsp:txXfrm>
        <a:off x="483473" y="153033"/>
        <a:ext cx="7643109" cy="1079841"/>
      </dsp:txXfrm>
    </dsp:sp>
    <dsp:sp modelId="{5174702E-B6DB-4DD6-8175-3D74EFE567F2}">
      <dsp:nvSpPr>
        <dsp:cNvPr id="0" name=""/>
        <dsp:cNvSpPr/>
      </dsp:nvSpPr>
      <dsp:spPr>
        <a:xfrm>
          <a:off x="0" y="2167667"/>
          <a:ext cx="8501122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4135930"/>
              <a:satOff val="23223"/>
              <a:lumOff val="-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41BAA5-3A2B-404B-B9C7-D05511A31B7F}">
      <dsp:nvSpPr>
        <dsp:cNvPr id="0" name=""/>
        <dsp:cNvSpPr/>
      </dsp:nvSpPr>
      <dsp:spPr>
        <a:xfrm>
          <a:off x="425056" y="1608092"/>
          <a:ext cx="7772439" cy="854775"/>
        </a:xfrm>
        <a:prstGeom prst="roundRect">
          <a:avLst/>
        </a:prstGeom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Оқушылардың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көпшілігі</a:t>
          </a:r>
          <a:r>
            <a:rPr lang="ru-RU" sz="1800" b="1" kern="1200" dirty="0" smtClean="0"/>
            <a:t>: </a:t>
          </a:r>
          <a:r>
            <a:rPr lang="kk-KZ" sz="1800" kern="1200" dirty="0" smtClean="0">
              <a:latin typeface="Times New Roman KZ" pitchFamily="18" charset="0"/>
              <a:ea typeface="Times New Roman KZ" pitchFamily="18" charset="0"/>
            </a:rPr>
            <a:t>Бейтаныс сөздер кездесетін шағын мәтіндегі негізгі ойды ұғынып, ашық және жабық сұрақтарға жауап береді,  жіктік,тәуелдік  жалғаулы сөздерді ауызша және жазбаша тілде  сөз тіркесін құрастырып , еркін қолданды.</a:t>
          </a:r>
          <a:endParaRPr lang="ru-RU" sz="1800" kern="1200" dirty="0">
            <a:latin typeface="Times New Roman KZ" pitchFamily="18" charset="0"/>
            <a:ea typeface="Times New Roman KZ" pitchFamily="18" charset="0"/>
          </a:endParaRPr>
        </a:p>
      </dsp:txBody>
      <dsp:txXfrm>
        <a:off x="466783" y="1649819"/>
        <a:ext cx="7688985" cy="771321"/>
      </dsp:txXfrm>
    </dsp:sp>
    <dsp:sp modelId="{3346DEDE-9297-4775-9416-A9CE7A32E7AE}">
      <dsp:nvSpPr>
        <dsp:cNvPr id="0" name=""/>
        <dsp:cNvSpPr/>
      </dsp:nvSpPr>
      <dsp:spPr>
        <a:xfrm>
          <a:off x="0" y="3679697"/>
          <a:ext cx="8501122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8271860"/>
              <a:satOff val="46445"/>
              <a:lumOff val="-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C50253-5EB2-4178-B1A7-48AD08B841F4}">
      <dsp:nvSpPr>
        <dsp:cNvPr id="0" name=""/>
        <dsp:cNvSpPr/>
      </dsp:nvSpPr>
      <dsp:spPr>
        <a:xfrm>
          <a:off x="428626" y="2733840"/>
          <a:ext cx="7808204" cy="1195229"/>
        </a:xfrm>
        <a:prstGeom prst="roundRect">
          <a:avLst/>
        </a:prstGeom>
        <a:gradFill rotWithShape="1">
          <a:gsLst>
            <a:gs pos="28000">
              <a:schemeClr val="accent1">
                <a:tint val="18000"/>
                <a:satMod val="120000"/>
                <a:lumMod val="88000"/>
              </a:schemeClr>
            </a:gs>
            <a:gs pos="100000">
              <a:schemeClr val="accent1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Кейбір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оқушылар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kk-KZ" sz="1800" kern="1200" dirty="0" smtClean="0">
              <a:latin typeface="Times New Roman KZ" pitchFamily="18" charset="0"/>
              <a:ea typeface="Times New Roman KZ" pitchFamily="18" charset="0"/>
            </a:rPr>
            <a:t>Бейтаныс сөздер кездесетін шағын мәтіндегі негізгі ойды ұғынады,шынайы өмірмен байланыстырады, баға беріп, шағын әңгіме құрайды,   жіктік, тәуелдік  жалғаулы сөздерді ауызша және жазбаша тілде сөз тіркестерін қолданады және сөйлем құрастыра  алады. </a:t>
          </a:r>
          <a:endParaRPr lang="ru-RU" sz="1800" kern="1200" dirty="0">
            <a:latin typeface="Times New Roman KZ" pitchFamily="18" charset="0"/>
            <a:ea typeface="Times New Roman KZ" pitchFamily="18" charset="0"/>
          </a:endParaRPr>
        </a:p>
      </dsp:txBody>
      <dsp:txXfrm>
        <a:off x="486972" y="2792186"/>
        <a:ext cx="7691512" cy="1078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E169C4-EB2E-40E2-931F-E5A5FB119DD1}">
      <dsp:nvSpPr>
        <dsp:cNvPr id="0" name=""/>
        <dsp:cNvSpPr/>
      </dsp:nvSpPr>
      <dsp:spPr>
        <a:xfrm>
          <a:off x="285753" y="0"/>
          <a:ext cx="3580771" cy="642558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2"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5362" tIns="20320" rIns="3536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Мұғалімнің аты-жөні:</a:t>
          </a:r>
          <a:endParaRPr lang="ru-RU" sz="1600" kern="1200" dirty="0" smtClean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Мусина Балдырган Алиевна </a:t>
          </a:r>
          <a:endParaRPr lang="ru-RU" sz="1600" kern="1200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sp:txBody>
      <dsp:txXfrm>
        <a:off x="810145" y="94100"/>
        <a:ext cx="2531987" cy="454358"/>
      </dsp:txXfrm>
    </dsp:sp>
    <dsp:sp modelId="{27327FD8-7D6E-4EE1-9C4C-47B085249211}">
      <dsp:nvSpPr>
        <dsp:cNvPr id="0" name=""/>
        <dsp:cNvSpPr/>
      </dsp:nvSpPr>
      <dsp:spPr>
        <a:xfrm>
          <a:off x="3880886" y="191"/>
          <a:ext cx="3477229" cy="642558"/>
        </a:xfrm>
        <a:prstGeom prst="ellipse">
          <a:avLst/>
        </a:prstGeom>
        <a:solidFill>
          <a:schemeClr val="lt1"/>
        </a:solidFill>
        <a:ln w="15875" cap="flat" cmpd="sng" algn="ctr">
          <a:solidFill>
            <a:schemeClr val="accent1"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5362" tIns="20320" rIns="3536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0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СЫНЫП: 4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 “Әлібек – адал дос” </a:t>
          </a:r>
          <a:endParaRPr lang="ru-RU" sz="1800" kern="1200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sp:txBody>
      <dsp:txXfrm>
        <a:off x="4390114" y="94291"/>
        <a:ext cx="2458773" cy="4543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E49ED-EB97-4BA3-B5AE-48CA07E437BF}">
      <dsp:nvSpPr>
        <dsp:cNvPr id="0" name=""/>
        <dsp:cNvSpPr/>
      </dsp:nvSpPr>
      <dsp:spPr>
        <a:xfrm rot="5400000">
          <a:off x="631546" y="-413458"/>
          <a:ext cx="985111" cy="1898270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“</a:t>
          </a:r>
          <a:r>
            <a:rPr lang="kk-KZ" sz="180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Қар кесегі </a:t>
          </a:r>
          <a:r>
            <a:rPr lang="kk-KZ" sz="105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”</a:t>
          </a:r>
          <a:endParaRPr lang="ru-RU" sz="1050" b="1" kern="1200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sp:txBody>
      <dsp:txXfrm rot="-5400000">
        <a:off x="174967" y="43121"/>
        <a:ext cx="1898270" cy="985111"/>
      </dsp:txXfrm>
    </dsp:sp>
    <dsp:sp modelId="{64CDA4EA-54FB-408A-A01D-262271DF1924}">
      <dsp:nvSpPr>
        <dsp:cNvPr id="0" name=""/>
        <dsp:cNvSpPr/>
      </dsp:nvSpPr>
      <dsp:spPr>
        <a:xfrm rot="5400000">
          <a:off x="4331505" y="-1749762"/>
          <a:ext cx="1147016" cy="48708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latin typeface="Times New Roman KZ" pitchFamily="18" charset="0"/>
              <a:ea typeface="Times New Roman KZ" pitchFamily="18" charset="0"/>
            </a:rPr>
            <a:t>Оқушылар </a:t>
          </a:r>
          <a:r>
            <a:rPr lang="kk-KZ" sz="2000" kern="1200" dirty="0" smtClean="0">
              <a:latin typeface="Times New Roman KZ" pitchFamily="18" charset="0"/>
              <a:ea typeface="Times New Roman KZ" pitchFamily="18" charset="0"/>
            </a:rPr>
            <a:t>оқылым, тілдік бағдар    </a:t>
          </a:r>
          <a:r>
            <a:rPr lang="kk-KZ" sz="2000" kern="1200" dirty="0" smtClean="0">
              <a:latin typeface="Times New Roman KZ" pitchFamily="18" charset="0"/>
              <a:ea typeface="Times New Roman KZ" pitchFamily="18" charset="0"/>
            </a:rPr>
            <a:t>дағдыларын  қалыптастыра отырып,  оқушыларды өткен сабақтағы білімдерін жинақтайды</a:t>
          </a:r>
          <a:endParaRPr lang="ru-RU" sz="2000" kern="1200" dirty="0">
            <a:latin typeface="Times New Roman KZ" pitchFamily="18" charset="0"/>
            <a:ea typeface="Times New Roman KZ" pitchFamily="18" charset="0"/>
          </a:endParaRPr>
        </a:p>
      </dsp:txBody>
      <dsp:txXfrm rot="-5400000">
        <a:off x="2469564" y="168172"/>
        <a:ext cx="4814906" cy="1035030"/>
      </dsp:txXfrm>
    </dsp:sp>
    <dsp:sp modelId="{7083E157-2ECB-41A6-99A6-175C59C36201}">
      <dsp:nvSpPr>
        <dsp:cNvPr id="0" name=""/>
        <dsp:cNvSpPr/>
      </dsp:nvSpPr>
      <dsp:spPr>
        <a:xfrm rot="5400000">
          <a:off x="479042" y="982180"/>
          <a:ext cx="1075653" cy="1821941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“Миға шабуыл “</a:t>
          </a:r>
          <a:endParaRPr lang="ru-RU" sz="700" kern="1200" dirty="0">
            <a:solidFill>
              <a:schemeClr val="tx1"/>
            </a:solidFill>
          </a:endParaRPr>
        </a:p>
      </dsp:txBody>
      <dsp:txXfrm rot="-5400000">
        <a:off x="105898" y="1355324"/>
        <a:ext cx="1821941" cy="1075653"/>
      </dsp:txXfrm>
    </dsp:sp>
    <dsp:sp modelId="{E26D3823-12EF-4227-8417-20D9F333581D}">
      <dsp:nvSpPr>
        <dsp:cNvPr id="0" name=""/>
        <dsp:cNvSpPr/>
      </dsp:nvSpPr>
      <dsp:spPr>
        <a:xfrm rot="5400000">
          <a:off x="5016547" y="-1195748"/>
          <a:ext cx="1013649" cy="60216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latin typeface="Times New Roman KZ" pitchFamily="18" charset="0"/>
              <a:ea typeface="Times New Roman KZ" pitchFamily="18" charset="0"/>
            </a:rPr>
            <a:t>Видеоролик көрсету арқылы, сабақтың тақырыбы ашылып, ойларын ауызша еркін жеткізе отырып, оқушыларды оқуға тартуға бағыттайды</a:t>
          </a:r>
          <a:endParaRPr lang="ru-RU" sz="2000" kern="1200" dirty="0">
            <a:latin typeface="Times New Roman KZ" pitchFamily="18" charset="0"/>
            <a:ea typeface="Times New Roman KZ" pitchFamily="18" charset="0"/>
          </a:endParaRPr>
        </a:p>
      </dsp:txBody>
      <dsp:txXfrm rot="-5400000">
        <a:off x="2512564" y="1357717"/>
        <a:ext cx="5972133" cy="914685"/>
      </dsp:txXfrm>
    </dsp:sp>
    <dsp:sp modelId="{6E90C053-8539-4D4A-AAD7-6852EBC11594}">
      <dsp:nvSpPr>
        <dsp:cNvPr id="0" name=""/>
        <dsp:cNvSpPr/>
      </dsp:nvSpPr>
      <dsp:spPr>
        <a:xfrm rot="5400000">
          <a:off x="565701" y="2405088"/>
          <a:ext cx="985111" cy="1766582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“Түртіп алу”</a:t>
          </a:r>
          <a:endParaRPr lang="ru-RU" sz="1000" b="1" kern="1200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sp:txBody>
      <dsp:txXfrm rot="-5400000">
        <a:off x="174966" y="2795823"/>
        <a:ext cx="1766582" cy="985111"/>
      </dsp:txXfrm>
    </dsp:sp>
    <dsp:sp modelId="{ED10D06F-052A-4BF1-86E3-5CCB2263C136}">
      <dsp:nvSpPr>
        <dsp:cNvPr id="0" name=""/>
        <dsp:cNvSpPr/>
      </dsp:nvSpPr>
      <dsp:spPr>
        <a:xfrm rot="5400000">
          <a:off x="4720178" y="190180"/>
          <a:ext cx="1348154" cy="58210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latin typeface="Times New Roman KZ" pitchFamily="18" charset="0"/>
              <a:ea typeface="Times New Roman KZ" pitchFamily="18" charset="0"/>
            </a:rPr>
            <a:t>Мұғалімнің қолдауымен бейтаныс сөздерді   шағын мәтіннен ұғына отырып, </a:t>
          </a:r>
          <a:r>
            <a:rPr lang="kk-KZ" sz="2000" kern="1200" dirty="0" smtClean="0">
              <a:latin typeface="Times New Roman KZ" pitchFamily="18" charset="0"/>
              <a:ea typeface="Times New Roman KZ" pitchFamily="18" charset="0"/>
            </a:rPr>
            <a:t> жазады, «дос» сөзін тәуелдейді, «адал» сөзін жіктеп кестеге толтырады  </a:t>
          </a:r>
          <a:endParaRPr lang="ru-RU" sz="2000" kern="1200" dirty="0">
            <a:latin typeface="Times New Roman KZ" pitchFamily="18" charset="0"/>
            <a:ea typeface="Times New Roman KZ" pitchFamily="18" charset="0"/>
          </a:endParaRPr>
        </a:p>
      </dsp:txBody>
      <dsp:txXfrm rot="-5400000">
        <a:off x="2483748" y="2492422"/>
        <a:ext cx="5755205" cy="1216532"/>
      </dsp:txXfrm>
    </dsp:sp>
    <dsp:sp modelId="{65F9D370-AE6B-4639-892E-3E5E041D3D0F}">
      <dsp:nvSpPr>
        <dsp:cNvPr id="0" name=""/>
        <dsp:cNvSpPr/>
      </dsp:nvSpPr>
      <dsp:spPr>
        <a:xfrm rot="5400000">
          <a:off x="592453" y="3492476"/>
          <a:ext cx="985111" cy="1820086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“Көршіме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айтамын”</a:t>
          </a:r>
          <a:endParaRPr lang="ru-RU" sz="1800" b="1" kern="1200" dirty="0">
            <a:solidFill>
              <a:schemeClr val="tx1"/>
            </a:solidFill>
            <a:latin typeface="Times New Roman KZ" pitchFamily="18" charset="0"/>
            <a:ea typeface="Times New Roman KZ" pitchFamily="18" charset="0"/>
          </a:endParaRPr>
        </a:p>
      </dsp:txBody>
      <dsp:txXfrm rot="-5400000">
        <a:off x="174966" y="3909963"/>
        <a:ext cx="1820086" cy="985111"/>
      </dsp:txXfrm>
    </dsp:sp>
    <dsp:sp modelId="{54267A33-98BF-481A-A63C-A9ECF3779659}">
      <dsp:nvSpPr>
        <dsp:cNvPr id="0" name=""/>
        <dsp:cNvSpPr/>
      </dsp:nvSpPr>
      <dsp:spPr>
        <a:xfrm rot="5400000">
          <a:off x="5120942" y="1201864"/>
          <a:ext cx="858147" cy="61879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latin typeface="Times New Roman KZ" pitchFamily="18" charset="0"/>
              <a:ea typeface="Times New Roman KZ" pitchFamily="18" charset="0"/>
            </a:rPr>
            <a:t>Шағын мәтіннің мазмұнын ұғына отырып,  ауызша бірі – бірлеріне айтып шығады </a:t>
          </a:r>
          <a:endParaRPr lang="ru-RU" sz="2000" kern="1200" dirty="0">
            <a:latin typeface="Times New Roman KZ" pitchFamily="18" charset="0"/>
            <a:ea typeface="Times New Roman KZ" pitchFamily="18" charset="0"/>
          </a:endParaRPr>
        </a:p>
      </dsp:txBody>
      <dsp:txXfrm rot="-5400000">
        <a:off x="2456034" y="3908664"/>
        <a:ext cx="6146073" cy="774365"/>
      </dsp:txXfrm>
    </dsp:sp>
    <dsp:sp modelId="{B1A4B348-7D7B-4A77-817A-EECCBD50DA99}">
      <dsp:nvSpPr>
        <dsp:cNvPr id="0" name=""/>
        <dsp:cNvSpPr/>
      </dsp:nvSpPr>
      <dsp:spPr>
        <a:xfrm rot="5400000">
          <a:off x="600404" y="4375928"/>
          <a:ext cx="985111" cy="1835988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 KZ" pitchFamily="18" charset="0"/>
              <a:ea typeface="Times New Roman KZ" pitchFamily="18" charset="0"/>
            </a:rPr>
            <a:t>"Венн  диаграммасы”</a:t>
          </a:r>
          <a:endParaRPr lang="ru-RU" sz="900" kern="1200" dirty="0">
            <a:latin typeface="Times New Roman KZ" pitchFamily="18" charset="0"/>
            <a:ea typeface="Times New Roman KZ" pitchFamily="18" charset="0"/>
          </a:endParaRPr>
        </a:p>
      </dsp:txBody>
      <dsp:txXfrm rot="-5400000">
        <a:off x="174966" y="4801366"/>
        <a:ext cx="1835988" cy="985111"/>
      </dsp:txXfrm>
    </dsp:sp>
    <dsp:sp modelId="{87E2CCAB-C657-405B-A6F7-E1246B15FB38}">
      <dsp:nvSpPr>
        <dsp:cNvPr id="0" name=""/>
        <dsp:cNvSpPr/>
      </dsp:nvSpPr>
      <dsp:spPr>
        <a:xfrm rot="5400000">
          <a:off x="4472794" y="2885851"/>
          <a:ext cx="845565" cy="46796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kern="1200" dirty="0" smtClean="0">
              <a:latin typeface="Times New Roman KZ" pitchFamily="18" charset="0"/>
              <a:ea typeface="Times New Roman KZ" pitchFamily="18" charset="0"/>
            </a:rPr>
            <a:t>Мәтіндегі кейіпкерге мінездеме бере отырып, өзінің досымен салыстырады, баға береді</a:t>
          </a:r>
          <a:endParaRPr lang="ru-RU" sz="2000" kern="1200" dirty="0">
            <a:latin typeface="Times New Roman KZ" pitchFamily="18" charset="0"/>
            <a:ea typeface="Times New Roman KZ" pitchFamily="18" charset="0"/>
          </a:endParaRPr>
        </a:p>
      </dsp:txBody>
      <dsp:txXfrm rot="-5400000">
        <a:off x="2555767" y="4844156"/>
        <a:ext cx="4638343" cy="7630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3C4DC-C139-4CE8-B784-3145FE084891}">
      <dsp:nvSpPr>
        <dsp:cNvPr id="0" name=""/>
        <dsp:cNvSpPr/>
      </dsp:nvSpPr>
      <dsp:spPr>
        <a:xfrm>
          <a:off x="1786382" y="600"/>
          <a:ext cx="6103117" cy="17752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b="0" kern="1200" dirty="0" smtClean="0">
              <a:latin typeface="Times New Roman KZ" pitchFamily="18" charset="0"/>
              <a:ea typeface="Times New Roman KZ" pitchFamily="18" charset="0"/>
            </a:rPr>
            <a:t>Тапсырмалар барлық оқушылар орындай алатын қолжетімді және деңгейлік тапсырмалар шапшаң ойлайтын, сөздердің мағынасын түсінетін, сөздік қоры мол, ашық сұрақтарға жауап бере алатын, салыстыра отырып,  бағалайтын   оқушыларға сараланып берілді </a:t>
          </a:r>
          <a:endParaRPr lang="ru-RU" sz="1800" b="0" kern="1200" dirty="0">
            <a:latin typeface="Times New Roman KZ" pitchFamily="18" charset="0"/>
            <a:ea typeface="Times New Roman KZ" pitchFamily="18" charset="0"/>
          </a:endParaRPr>
        </a:p>
      </dsp:txBody>
      <dsp:txXfrm>
        <a:off x="1786382" y="222503"/>
        <a:ext cx="5437407" cy="1331421"/>
      </dsp:txXfrm>
    </dsp:sp>
    <dsp:sp modelId="{637F6C5A-A8B8-4780-B7F5-D8FAF9E40200}">
      <dsp:nvSpPr>
        <dsp:cNvPr id="0" name=""/>
        <dsp:cNvSpPr/>
      </dsp:nvSpPr>
      <dsp:spPr>
        <a:xfrm>
          <a:off x="3" y="193335"/>
          <a:ext cx="1785783" cy="1310285"/>
        </a:xfrm>
        <a:prstGeom prst="roundRect">
          <a:avLst/>
        </a:prstGeom>
        <a:gradFill rotWithShape="1">
          <a:gsLst>
            <a:gs pos="28000">
              <a:schemeClr val="accent5">
                <a:tint val="18000"/>
                <a:satMod val="120000"/>
                <a:lumMod val="88000"/>
              </a:schemeClr>
            </a:gs>
            <a:gs pos="100000">
              <a:schemeClr val="accent5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 KZ" pitchFamily="18" charset="0"/>
              <a:ea typeface="Times New Roman KZ" pitchFamily="18" charset="0"/>
            </a:rPr>
            <a:t>Тапсырма </a:t>
          </a:r>
          <a:endParaRPr lang="ru-RU" sz="2400" b="1" kern="1200" dirty="0">
            <a:latin typeface="Times New Roman KZ" pitchFamily="18" charset="0"/>
            <a:ea typeface="Times New Roman KZ" pitchFamily="18" charset="0"/>
          </a:endParaRPr>
        </a:p>
      </dsp:txBody>
      <dsp:txXfrm>
        <a:off x="63966" y="257298"/>
        <a:ext cx="1657857" cy="1182359"/>
      </dsp:txXfrm>
    </dsp:sp>
    <dsp:sp modelId="{F9065E1A-1DD6-4ED8-93A3-FB058705F6E5}">
      <dsp:nvSpPr>
        <dsp:cNvPr id="0" name=""/>
        <dsp:cNvSpPr/>
      </dsp:nvSpPr>
      <dsp:spPr>
        <a:xfrm>
          <a:off x="1689960" y="1869761"/>
          <a:ext cx="6157390" cy="11666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Видеоролик, жіктік, тәуелдік жалғаулар  кестесі, жетістік баспалдығы суреттемесі,  үлестірмелі қағаздағы кесте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89960" y="2015595"/>
        <a:ext cx="5719888" cy="875005"/>
      </dsp:txXfrm>
    </dsp:sp>
    <dsp:sp modelId="{E7076A71-1B8C-41DE-9286-FEF3A3131C17}">
      <dsp:nvSpPr>
        <dsp:cNvPr id="0" name=""/>
        <dsp:cNvSpPr/>
      </dsp:nvSpPr>
      <dsp:spPr>
        <a:xfrm>
          <a:off x="0" y="1869766"/>
          <a:ext cx="1724396" cy="1080683"/>
        </a:xfrm>
        <a:prstGeom prst="roundRect">
          <a:avLst/>
        </a:prstGeom>
        <a:gradFill rotWithShape="1">
          <a:gsLst>
            <a:gs pos="28000">
              <a:schemeClr val="accent5">
                <a:tint val="18000"/>
                <a:satMod val="120000"/>
                <a:lumMod val="88000"/>
              </a:schemeClr>
            </a:gs>
            <a:gs pos="100000">
              <a:schemeClr val="accent5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 KZ" pitchFamily="18" charset="0"/>
              <a:ea typeface="Times New Roman KZ" pitchFamily="18" charset="0"/>
            </a:rPr>
            <a:t>Ресурстар</a:t>
          </a:r>
          <a:endParaRPr lang="ru-RU" sz="4000" b="1" kern="1200" dirty="0">
            <a:latin typeface="Times New Roman KZ" pitchFamily="18" charset="0"/>
            <a:ea typeface="Times New Roman KZ" pitchFamily="18" charset="0"/>
          </a:endParaRPr>
        </a:p>
      </dsp:txBody>
      <dsp:txXfrm>
        <a:off x="52755" y="1922521"/>
        <a:ext cx="1618886" cy="975173"/>
      </dsp:txXfrm>
    </dsp:sp>
    <dsp:sp modelId="{DDA41773-67E5-4719-BB2D-4B1DFF550D4E}">
      <dsp:nvSpPr>
        <dsp:cNvPr id="0" name=""/>
        <dsp:cNvSpPr/>
      </dsp:nvSpPr>
      <dsp:spPr>
        <a:xfrm>
          <a:off x="1775453" y="3158638"/>
          <a:ext cx="6073562" cy="108068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600" kern="1200" dirty="0" smtClean="0">
              <a:latin typeface="Times New Roman" pitchFamily="18" charset="0"/>
              <a:cs typeface="Times New Roman" pitchFamily="18" charset="0"/>
            </a:rPr>
            <a:t>Саралап оқытудың: тапсырма, нәтиже, қолдау, ресурстар тәсілдері  оқу мақсаттарына барлық оқушылардың жетуіне мүмкіндік берді 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75453" y="3293723"/>
        <a:ext cx="5668306" cy="810513"/>
      </dsp:txXfrm>
    </dsp:sp>
    <dsp:sp modelId="{F419666C-38F1-4C74-994F-91A97BB16952}">
      <dsp:nvSpPr>
        <dsp:cNvPr id="0" name=""/>
        <dsp:cNvSpPr/>
      </dsp:nvSpPr>
      <dsp:spPr>
        <a:xfrm>
          <a:off x="0" y="3119376"/>
          <a:ext cx="1734370" cy="1080683"/>
        </a:xfrm>
        <a:prstGeom prst="roundRect">
          <a:avLst/>
        </a:prstGeom>
        <a:gradFill rotWithShape="1">
          <a:gsLst>
            <a:gs pos="28000">
              <a:schemeClr val="accent5">
                <a:tint val="18000"/>
                <a:satMod val="120000"/>
                <a:lumMod val="88000"/>
              </a:schemeClr>
            </a:gs>
            <a:gs pos="100000">
              <a:schemeClr val="accent5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chemeClr val="tx1"/>
              </a:solidFill>
              <a:effectLst/>
              <a:latin typeface="Times New Roman KZ" pitchFamily="18" charset="0"/>
              <a:ea typeface="Times New Roman KZ" pitchFamily="18" charset="0"/>
            </a:rPr>
            <a:t>Нәтиже</a:t>
          </a:r>
          <a:r>
            <a:rPr lang="kk-KZ" sz="4800" b="1" kern="1200" dirty="0" smtClean="0">
              <a:solidFill>
                <a:schemeClr val="tx1"/>
              </a:solidFill>
              <a:effectLst/>
              <a:latin typeface="Times New Roman KZ" pitchFamily="18" charset="0"/>
              <a:ea typeface="Times New Roman KZ" pitchFamily="18" charset="0"/>
            </a:rPr>
            <a:t> </a:t>
          </a:r>
          <a:r>
            <a:rPr lang="kk-KZ" sz="5600" b="1" kern="1200" dirty="0" smtClean="0">
              <a:solidFill>
                <a:schemeClr val="tx1"/>
              </a:solidFill>
              <a:effectLst/>
            </a:rPr>
            <a:t> </a:t>
          </a:r>
          <a:endParaRPr lang="ru-RU" sz="5600" b="1" kern="1200" dirty="0">
            <a:solidFill>
              <a:schemeClr val="tx1"/>
            </a:solidFill>
            <a:effectLst/>
          </a:endParaRPr>
        </a:p>
      </dsp:txBody>
      <dsp:txXfrm>
        <a:off x="52755" y="3172131"/>
        <a:ext cx="1628860" cy="9751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79765-611B-4CA5-BA62-88F44725CBDD}">
      <dsp:nvSpPr>
        <dsp:cNvPr id="0" name=""/>
        <dsp:cNvSpPr/>
      </dsp:nvSpPr>
      <dsp:spPr>
        <a:xfrm>
          <a:off x="70311" y="-67340"/>
          <a:ext cx="3276690" cy="673193"/>
        </a:xfrm>
        <a:prstGeom prst="roundRect">
          <a:avLst>
            <a:gd name="adj" fmla="val 10000"/>
          </a:avLst>
        </a:prstGeom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Қалыптастырушы бағалау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0028" y="-47623"/>
        <a:ext cx="3237256" cy="633759"/>
      </dsp:txXfrm>
    </dsp:sp>
    <dsp:sp modelId="{5CF55151-1513-420C-A10D-5D7F609C32B2}">
      <dsp:nvSpPr>
        <dsp:cNvPr id="0" name=""/>
        <dsp:cNvSpPr/>
      </dsp:nvSpPr>
      <dsp:spPr>
        <a:xfrm rot="5968837" flipH="1" flipV="1">
          <a:off x="2121756" y="383895"/>
          <a:ext cx="220836" cy="61671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2188007" y="507238"/>
        <a:ext cx="88334" cy="370030"/>
      </dsp:txXfrm>
    </dsp:sp>
    <dsp:sp modelId="{F7E1C905-7A92-4E19-AF9E-E3BFCC30AA10}">
      <dsp:nvSpPr>
        <dsp:cNvPr id="0" name=""/>
        <dsp:cNvSpPr/>
      </dsp:nvSpPr>
      <dsp:spPr>
        <a:xfrm>
          <a:off x="1999304" y="965732"/>
          <a:ext cx="1217845" cy="669532"/>
        </a:xfrm>
        <a:prstGeom prst="roundRect">
          <a:avLst>
            <a:gd name="adj" fmla="val 10000"/>
          </a:avLst>
        </a:prstGeom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>
              <a:latin typeface="Times New Roman" pitchFamily="18" charset="0"/>
              <a:cs typeface="Times New Roman" pitchFamily="18" charset="0"/>
            </a:rPr>
            <a:t>Қолпаштау</a:t>
          </a:r>
          <a:r>
            <a:rPr lang="kk-KZ" sz="1700" kern="1200" dirty="0" smtClean="0"/>
            <a:t> </a:t>
          </a:r>
          <a:endParaRPr lang="ru-RU" sz="1700" kern="1200" dirty="0"/>
        </a:p>
      </dsp:txBody>
      <dsp:txXfrm>
        <a:off x="2018914" y="985342"/>
        <a:ext cx="1178625" cy="630312"/>
      </dsp:txXfrm>
    </dsp:sp>
    <dsp:sp modelId="{0251DE40-F2E5-43F0-9468-A346B2CAF647}">
      <dsp:nvSpPr>
        <dsp:cNvPr id="0" name=""/>
        <dsp:cNvSpPr/>
      </dsp:nvSpPr>
      <dsp:spPr>
        <a:xfrm rot="10741962">
          <a:off x="1786219" y="1219104"/>
          <a:ext cx="189424" cy="1873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0800000">
        <a:off x="1842423" y="1256573"/>
        <a:ext cx="77016" cy="112409"/>
      </dsp:txXfrm>
    </dsp:sp>
    <dsp:sp modelId="{2FF565A7-1D30-4C7A-A42A-C9907B1A4076}">
      <dsp:nvSpPr>
        <dsp:cNvPr id="0" name=""/>
        <dsp:cNvSpPr/>
      </dsp:nvSpPr>
      <dsp:spPr>
        <a:xfrm>
          <a:off x="-30884" y="1010770"/>
          <a:ext cx="1793442" cy="638293"/>
        </a:xfrm>
        <a:prstGeom prst="roundRect">
          <a:avLst>
            <a:gd name="adj" fmla="val 10000"/>
          </a:avLst>
        </a:prstGeom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Жетістік баспалдағы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-12189" y="1029465"/>
        <a:ext cx="1756052" cy="600903"/>
      </dsp:txXfrm>
    </dsp:sp>
    <dsp:sp modelId="{890A95CC-C2FF-4C90-A557-8254B3AF21D7}">
      <dsp:nvSpPr>
        <dsp:cNvPr id="0" name=""/>
        <dsp:cNvSpPr/>
      </dsp:nvSpPr>
      <dsp:spPr>
        <a:xfrm rot="18508275">
          <a:off x="865304" y="628101"/>
          <a:ext cx="559721" cy="24760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939586" y="677622"/>
        <a:ext cx="411157" cy="1485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5C2450-9FA2-407A-9A96-4A440B4A85FE}">
      <dsp:nvSpPr>
        <dsp:cNvPr id="0" name=""/>
        <dsp:cNvSpPr/>
      </dsp:nvSpPr>
      <dsp:spPr>
        <a:xfrm rot="5400000">
          <a:off x="4956862" y="-1945156"/>
          <a:ext cx="1491820" cy="57607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kern="1200" dirty="0" smtClean="0">
              <a:latin typeface="KZ Times New Roman" pitchFamily="18" charset="0"/>
            </a:rPr>
            <a:t>Ықшамсабақ сабақты жоспарлау тәсілдеріме оқылым  мен тілдік бағдар  дағдысын оқытуда мәтіналды тапсырмалар, бейтаныс сөздерді ұғыну мақсатында «Түртіп алу » әдісінің тиімділігі, саралап оқытуда деңгейлік тапсырмалардың орындалуы “Венн диаграммасы” әдісін пайдалану  Блум Таксономиясының жоғары деңгейлеріне    жетуге болатыны  ықпал</a:t>
          </a:r>
          <a:r>
            <a:rPr lang="kk-KZ" sz="1400" b="0" kern="1200" dirty="0" smtClean="0">
              <a:latin typeface="KZ Times New Roman" pitchFamily="18" charset="0"/>
            </a:rPr>
            <a:t> етті</a:t>
          </a:r>
          <a:r>
            <a:rPr lang="kk-KZ" sz="1400" b="1" kern="1200" dirty="0" smtClean="0">
              <a:latin typeface="KZ Times New Roman" pitchFamily="18" charset="0"/>
            </a:rPr>
            <a:t>.  </a:t>
          </a:r>
          <a:endParaRPr lang="ru-RU" sz="1400" kern="1200" dirty="0">
            <a:latin typeface="KZ Times New Roman" pitchFamily="18" charset="0"/>
          </a:endParaRPr>
        </a:p>
      </dsp:txBody>
      <dsp:txXfrm rot="-5400000">
        <a:off x="2822403" y="262128"/>
        <a:ext cx="5687914" cy="1346170"/>
      </dsp:txXfrm>
    </dsp:sp>
    <dsp:sp modelId="{6D58207D-5D0E-4C28-B8C5-7689CF1DA78B}">
      <dsp:nvSpPr>
        <dsp:cNvPr id="0" name=""/>
        <dsp:cNvSpPr/>
      </dsp:nvSpPr>
      <dsp:spPr>
        <a:xfrm>
          <a:off x="418013" y="2825"/>
          <a:ext cx="2404388" cy="186477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Ықшамсабақ сабақты жоспарлау тәсілдеріме ықпал еткені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9044" y="93856"/>
        <a:ext cx="2222326" cy="1682713"/>
      </dsp:txXfrm>
    </dsp:sp>
    <dsp:sp modelId="{9D4EF7F2-525C-4143-9BC1-EB916676C6D8}">
      <dsp:nvSpPr>
        <dsp:cNvPr id="0" name=""/>
        <dsp:cNvSpPr/>
      </dsp:nvSpPr>
      <dsp:spPr>
        <a:xfrm rot="5400000">
          <a:off x="4956829" y="12857"/>
          <a:ext cx="1491820" cy="57607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500" kern="1200" dirty="0" smtClean="0">
              <a:latin typeface="KZ Times New Roman" pitchFamily="18" charset="0"/>
            </a:rPr>
            <a:t>Сабақты жоспарлауға әріптестердің және тренердің  ойлаудың “Жеті қалпағы ” тапсырмаларды бергенде саралап оқытуға келмейді – деген кері байланысын ескере отырып, алдағы сабағыма сарлап оқытудың әдістерін  оқылым мен тілдік бағдар дағдыларының оқу мақсататарына барлық білім алушылар жетуі үшін, критерий мен дескрипторларды жетілдіріп    </a:t>
          </a:r>
          <a:r>
            <a:rPr lang="kk-KZ" sz="1500" b="1" kern="1200" dirty="0" smtClean="0">
              <a:latin typeface="KZ Times New Roman" pitchFamily="18" charset="0"/>
            </a:rPr>
            <a:t>қолдандым </a:t>
          </a:r>
          <a:endParaRPr lang="ru-RU" sz="1500" kern="1200" dirty="0">
            <a:latin typeface="KZ Times New Roman" pitchFamily="18" charset="0"/>
          </a:endParaRPr>
        </a:p>
      </dsp:txBody>
      <dsp:txXfrm rot="-5400000">
        <a:off x="2822370" y="2220142"/>
        <a:ext cx="5687914" cy="1346170"/>
      </dsp:txXfrm>
    </dsp:sp>
    <dsp:sp modelId="{593970F6-9DD4-41CD-865F-1C713C741B22}">
      <dsp:nvSpPr>
        <dsp:cNvPr id="0" name=""/>
        <dsp:cNvSpPr/>
      </dsp:nvSpPr>
      <dsp:spPr>
        <a:xfrm>
          <a:off x="418013" y="1960839"/>
          <a:ext cx="2404356" cy="186477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Сабақты жоспарлауды әріптестердің және тренердің кері байланысы 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9044" y="2051870"/>
        <a:ext cx="2222294" cy="1682713"/>
      </dsp:txXfrm>
    </dsp:sp>
    <dsp:sp modelId="{25F458AB-4CA3-4BF6-A3AE-63A8D32F1583}">
      <dsp:nvSpPr>
        <dsp:cNvPr id="0" name=""/>
        <dsp:cNvSpPr/>
      </dsp:nvSpPr>
      <dsp:spPr>
        <a:xfrm rot="5400000">
          <a:off x="4956862" y="1970871"/>
          <a:ext cx="1491820" cy="57607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>
            <a:latin typeface="KZ 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Жаңартылған оқу бағдарламасының, шиыршықты білім беру әдіс – тәсілдерін сабағымда жетілдіріп,  тәжірибемді дамыту мақсатында “Оқылым дағдыларының мәтінмен жұмыс кезеңдерін сабақта  ұйымдастыру” тақырыбы бойынша, қазақ тілі мен әдебиеті пәнінің мұғалімдері  әдістемелік бірлестігінде  “Дөңгелек үстел”  өткізуді жоспарлаймын</a:t>
          </a:r>
          <a:r>
            <a:rPr lang="kk-KZ" sz="1300" kern="1200" dirty="0" smtClean="0"/>
            <a:t> </a:t>
          </a:r>
          <a:endParaRPr lang="ru-RU" sz="1300" kern="1200" dirty="0"/>
        </a:p>
      </dsp:txBody>
      <dsp:txXfrm rot="-5400000">
        <a:off x="2822403" y="4178156"/>
        <a:ext cx="5687914" cy="1346170"/>
      </dsp:txXfrm>
    </dsp:sp>
    <dsp:sp modelId="{66E953C8-0465-4910-89BE-AEA254F5868C}">
      <dsp:nvSpPr>
        <dsp:cNvPr id="0" name=""/>
        <dsp:cNvSpPr/>
      </dsp:nvSpPr>
      <dsp:spPr>
        <a:xfrm>
          <a:off x="418013" y="3918853"/>
          <a:ext cx="2404388" cy="186477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Жоспарлау тәжірибесін дамыту жоспарланады 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9044" y="4009884"/>
        <a:ext cx="2222326" cy="1682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5720" y="0"/>
            <a:ext cx="885828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kumimoji="0" lang="kk-KZ" b="1" i="0" u="none" strike="noStrike" cap="all" spc="0" normalizeH="0" baseline="0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«Қостанай қаласы әкімдігінің білім беру бөлімінің № 122 орта мектебі»  ММ</a:t>
            </a:r>
            <a:endParaRPr lang="ru-RU" b="1" cap="all" spc="0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="" xmlns:p14="http://schemas.microsoft.com/office/powerpoint/2010/main" val="1882509944"/>
              </p:ext>
            </p:extLst>
          </p:nvPr>
        </p:nvGraphicFramePr>
        <p:xfrm>
          <a:off x="357158" y="2579686"/>
          <a:ext cx="8501122" cy="4278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Шестиугольник 10"/>
          <p:cNvSpPr/>
          <p:nvPr/>
        </p:nvSpPr>
        <p:spPr>
          <a:xfrm>
            <a:off x="714348" y="1428736"/>
            <a:ext cx="7715304" cy="1000132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857224" y="1428736"/>
            <a:ext cx="75009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KZ" pitchFamily="18" charset="0"/>
                <a:ea typeface="Times New Roman KZ" pitchFamily="18" charset="0"/>
                <a:cs typeface="Times New Roman" pitchFamily="18" charset="0"/>
              </a:rPr>
              <a:t>4.3.2.1 бейтаныс сөздер кездесетін шағын мәтіндегі негізгі ойды түсіну</a:t>
            </a:r>
            <a:endParaRPr kumimoji="0" lang="kk-KZ" b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 KZ" pitchFamily="18" charset="0"/>
              <a:ea typeface="Times New Roman KZ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 KZ" pitchFamily="18" charset="0"/>
                <a:ea typeface="Times New Roman KZ" pitchFamily="18" charset="0"/>
                <a:cs typeface="Arial" pitchFamily="34" charset="0"/>
              </a:rPr>
              <a:t>4.5.1.2 </a:t>
            </a:r>
            <a:r>
              <a:rPr kumimoji="0" lang="kk-KZ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KZ" pitchFamily="18" charset="0"/>
                <a:ea typeface="Times New Roman KZ" pitchFamily="18" charset="0"/>
                <a:cs typeface="Arial" pitchFamily="34" charset="0"/>
              </a:rPr>
              <a:t>көптік/ тәуелдік/септік/жіктік жалғаулы сөздерді ауызша және жазбаша тілде еркін қолдану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KZ" pitchFamily="18" charset="0"/>
                <a:ea typeface="Times New Roman KZ" pitchFamily="18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="" xmlns:p14="http://schemas.microsoft.com/office/powerpoint/2010/main" val="1397980626"/>
              </p:ext>
            </p:extLst>
          </p:nvPr>
        </p:nvGraphicFramePr>
        <p:xfrm>
          <a:off x="785786" y="642918"/>
          <a:ext cx="7786742" cy="64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170333724"/>
              </p:ext>
            </p:extLst>
          </p:nvPr>
        </p:nvGraphicFramePr>
        <p:xfrm>
          <a:off x="0" y="714356"/>
          <a:ext cx="864399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0"/>
            <a:ext cx="885828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3200" b="1" cap="all" spc="0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Белсенді оқу әдістері </a:t>
            </a:r>
            <a:endParaRPr lang="ru-RU" sz="5400" b="1" cap="all" spc="0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 KZ" pitchFamily="18" charset="0"/>
              <a:ea typeface="Times New Roman KZ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4021030144"/>
              </p:ext>
            </p:extLst>
          </p:nvPr>
        </p:nvGraphicFramePr>
        <p:xfrm>
          <a:off x="539552" y="2357430"/>
          <a:ext cx="7890100" cy="4239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85786" y="285728"/>
            <a:ext cx="77153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3200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САРАЛАП ОҚЫТУ ӘДІСТЕРІ</a:t>
            </a:r>
            <a:endParaRPr lang="ru-RU" sz="3200" cap="all" spc="0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 KZ" pitchFamily="18" charset="0"/>
              <a:ea typeface="Times New Roman KZ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42976" y="857232"/>
            <a:ext cx="6500858" cy="135732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 KZ" pitchFamily="18" charset="0"/>
                <a:ea typeface="Times New Roman KZ" pitchFamily="18" charset="0"/>
              </a:rPr>
              <a:t>Әрбір оқушының жеке қажеттіліктеріне сәйкес тапсырма мен нұсқауларды, материал мен әдіс-тәсілдерді іріктеп қолдану үдерісі</a:t>
            </a:r>
            <a:endParaRPr lang="ru-RU" dirty="0">
              <a:latin typeface="Times New Roman KZ" pitchFamily="18" charset="0"/>
              <a:ea typeface="Times New Roman KZ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285728"/>
            <a:ext cx="60067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i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Критериалды</a:t>
            </a:r>
            <a:r>
              <a:rPr lang="ru-RU" sz="36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 </a:t>
            </a:r>
            <a:r>
              <a:rPr lang="ru-RU" sz="3600" b="1" i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бағалау</a:t>
            </a:r>
            <a:endParaRPr lang="ru-RU" sz="3600" b="1" i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 KZ" pitchFamily="18" charset="0"/>
              <a:ea typeface="Times New Roman KZ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895174821"/>
              </p:ext>
            </p:extLst>
          </p:nvPr>
        </p:nvGraphicFramePr>
        <p:xfrm>
          <a:off x="285720" y="1142984"/>
          <a:ext cx="3357586" cy="2068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98235402"/>
              </p:ext>
            </p:extLst>
          </p:nvPr>
        </p:nvGraphicFramePr>
        <p:xfrm>
          <a:off x="3786182" y="928671"/>
          <a:ext cx="5143536" cy="2514600"/>
        </p:xfrm>
        <a:graphic>
          <a:graphicData uri="http://schemas.openxmlformats.org/drawingml/2006/table">
            <a:tbl>
              <a:tblPr firstRow="1" firstCol="1" bandRow="1"/>
              <a:tblGrid>
                <a:gridCol w="2571768"/>
                <a:gridCol w="2571768"/>
              </a:tblGrid>
              <a:tr h="318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Критерийлер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Дескрипторлар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41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kk-KZ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Тәуелдік</a:t>
                      </a: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жіктік </a:t>
                      </a:r>
                      <a:r>
                        <a:rPr lang="kk-KZ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жалғауларын жаза алады 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Берілген сөздерден сөз тіркестерін құрастырады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kk-KZ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Тақырыпқа шағын әңгіме жазады.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kk-KZ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Жалғауларды </a:t>
                      </a: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еске түсіреді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Берілген сөздерге дұрыс    жалғауларды жалғап </a:t>
                      </a:r>
                      <a:r>
                        <a:rPr lang="kk-KZ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жазады</a:t>
                      </a:r>
                      <a:endParaRPr lang="ru-RU" sz="12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Сөздердің мағынасын ұғынады.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Сөз тіркестерін құрастырады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Әңгіменің құрылысын сақтай отырып, жазады.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k-KZ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Кейіпкерлерді </a:t>
                      </a:r>
                      <a:r>
                        <a:rPr lang="kk-KZ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салыстырып</a:t>
                      </a:r>
                      <a:r>
                        <a:rPr lang="kk-KZ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баға бере алады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Рисунок 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9512" y="3356992"/>
            <a:ext cx="2491740" cy="1572206"/>
          </a:xfrm>
          <a:prstGeom prst="rect">
            <a:avLst/>
          </a:prstGeom>
        </p:spPr>
      </p:pic>
      <p:pic>
        <p:nvPicPr>
          <p:cNvPr id="7" name="Рисунок 6" descr="Похожее изображение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5000636"/>
            <a:ext cx="242889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143240" y="4929198"/>
          <a:ext cx="5715040" cy="1740722"/>
        </p:xfrm>
        <a:graphic>
          <a:graphicData uri="http://schemas.openxmlformats.org/drawingml/2006/table">
            <a:tbl>
              <a:tblPr/>
              <a:tblGrid>
                <a:gridCol w="5715040"/>
              </a:tblGrid>
              <a:tr h="2230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Оқушының аты – жөні :</a:t>
                      </a:r>
                      <a:endParaRPr lang="ru-RU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Маған ..., ...., ..., тапсырмалар қызықсыз болды.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Менің ...., ...., ....., ...., бойынша сұрақтарым бар.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Мынадай  ---------------------тапсырмаларды орындадым.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Маған ----------------------тапсырмаларды орындау қызықты болды.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  <a:cs typeface="Times New Roman"/>
                        </a:rPr>
                        <a:t>Мен ---------------------------------тапсырмаларды орындау арқылы түсіндім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Times New Roman"/>
                          <a:cs typeface="Times New Roman"/>
                        </a:rPr>
                        <a:t>Мен мынандай  --------------------------мағлұматтарды білдім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000364" y="3571876"/>
            <a:ext cx="61436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 – Жақсы түсіндім (бейтаныс сөздер кездесетін шағын мәтіндегі негізгі ойды ұғынған)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 – Түсіндім (жалпы  шағын мәтін не туралы екенін ұғынған)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– Сұрағым бар (шағын мәтіндегі негізгі ойды түсіну барысында кейбір мәліметтер бойынша сұрақ туындағанда)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Мүлдем түсінбедім (бейтаныс сөздер кездесетін шағын мәтіндегі негізгі ойды мүлдем ештеме түсінбегенде)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571736" y="400050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643174" y="571501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18864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Ықшамсабақтың</a:t>
            </a:r>
            <a:r>
              <a:rPr lang="ru-RU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 </a:t>
            </a:r>
            <a:r>
              <a:rPr lang="ru-RU" b="1" i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сабақты</a:t>
            </a:r>
            <a:r>
              <a:rPr lang="ru-RU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 </a:t>
            </a:r>
            <a:r>
              <a:rPr lang="ru-RU" b="1" i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жоспарлауға</a:t>
            </a:r>
            <a:r>
              <a:rPr lang="ru-RU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 </a:t>
            </a:r>
            <a:r>
              <a:rPr lang="ru-RU" b="1" i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ықпалы</a:t>
            </a:r>
            <a:r>
              <a:rPr lang="ru-RU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 </a:t>
            </a:r>
            <a:r>
              <a:rPr lang="ru-RU" b="1" i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туралы</a:t>
            </a:r>
            <a:r>
              <a:rPr lang="ru-RU" b="1" i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 </a:t>
            </a:r>
            <a:r>
              <a:rPr lang="ru-RU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 KZ" pitchFamily="18" charset="0"/>
                <a:ea typeface="Times New Roman KZ" pitchFamily="18" charset="0"/>
              </a:rPr>
              <a:t>қорытындылар</a:t>
            </a:r>
            <a:endParaRPr lang="ru-RU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 KZ" pitchFamily="18" charset="0"/>
              <a:ea typeface="Times New Roman KZ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941805857"/>
              </p:ext>
            </p:extLst>
          </p:nvPr>
        </p:nvGraphicFramePr>
        <p:xfrm>
          <a:off x="142844" y="1071546"/>
          <a:ext cx="9001156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9089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1067</TotalTime>
  <Words>617</Words>
  <Application>Microsoft Office PowerPoint</Application>
  <PresentationFormat>Экран 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HP</cp:lastModifiedBy>
  <cp:revision>80</cp:revision>
  <dcterms:created xsi:type="dcterms:W3CDTF">2019-05-18T04:48:14Z</dcterms:created>
  <dcterms:modified xsi:type="dcterms:W3CDTF">2019-05-22T10:49:45Z</dcterms:modified>
</cp:coreProperties>
</file>