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3" r:id="rId4"/>
    <p:sldId id="262" r:id="rId5"/>
    <p:sldId id="261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11" autoAdjust="0"/>
  </p:normalViewPr>
  <p:slideViewPr>
    <p:cSldViewPr>
      <p:cViewPr>
        <p:scale>
          <a:sx n="78" d="100"/>
          <a:sy n="78" d="100"/>
        </p:scale>
        <p:origin x="-114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E1873-9E7D-4ED3-822C-7FD4681870B4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E2E02-43C6-4505-A3A7-7E1F1D934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4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E2E02-43C6-4505-A3A7-7E1F1D934F04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7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9932-B569-414F-B91D-45D9F1EC783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63DA-3D3F-46CE-BB2D-D6ABA3318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7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9932-B569-414F-B91D-45D9F1EC783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63DA-3D3F-46CE-BB2D-D6ABA3318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1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9932-B569-414F-B91D-45D9F1EC783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63DA-3D3F-46CE-BB2D-D6ABA3318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74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9932-B569-414F-B91D-45D9F1EC783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63DA-3D3F-46CE-BB2D-D6ABA3318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64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9932-B569-414F-B91D-45D9F1EC783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63DA-3D3F-46CE-BB2D-D6ABA3318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29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9932-B569-414F-B91D-45D9F1EC783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63DA-3D3F-46CE-BB2D-D6ABA3318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79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9932-B569-414F-B91D-45D9F1EC783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63DA-3D3F-46CE-BB2D-D6ABA3318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9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9932-B569-414F-B91D-45D9F1EC783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63DA-3D3F-46CE-BB2D-D6ABA3318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9932-B569-414F-B91D-45D9F1EC783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63DA-3D3F-46CE-BB2D-D6ABA3318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9932-B569-414F-B91D-45D9F1EC783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63DA-3D3F-46CE-BB2D-D6ABA3318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9932-B569-414F-B91D-45D9F1EC783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63DA-3D3F-46CE-BB2D-D6ABA3318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94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89932-B569-414F-B91D-45D9F1EC7831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763DA-3D3F-46CE-BB2D-D6ABA33184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4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/>
          <a:lstStyle/>
          <a:p>
            <a:r>
              <a:rPr lang="en-US" b="1" dirty="0" smtClean="0"/>
              <a:t>The 8 </a:t>
            </a:r>
            <a:r>
              <a:rPr lang="en-US" b="1" dirty="0" err="1" smtClean="0"/>
              <a:t>th</a:t>
            </a:r>
            <a:r>
              <a:rPr lang="en-US" b="1" dirty="0" smtClean="0"/>
              <a:t> of September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80728"/>
            <a:ext cx="7776864" cy="554461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The theme of the lesson : </a:t>
            </a:r>
          </a:p>
          <a:p>
            <a:r>
              <a:rPr lang="en-US" sz="4800" b="1" dirty="0" smtClean="0">
                <a:solidFill>
                  <a:srgbClr val="FF0000"/>
                </a:solidFill>
              </a:rPr>
              <a:t>Hobbies</a:t>
            </a:r>
          </a:p>
          <a:p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25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46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 English Words for Hobbies and Interests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7632848" cy="4248472"/>
          </a:xfrm>
        </p:spPr>
        <p:txBody>
          <a:bodyPr/>
          <a:lstStyle/>
          <a:p>
            <a:r>
              <a:rPr lang="en-US" dirty="0" smtClean="0"/>
              <a:t>bowling	             camping</a:t>
            </a:r>
          </a:p>
          <a:p>
            <a:r>
              <a:rPr lang="en-US" dirty="0" smtClean="0"/>
              <a:t>knitting	              painting</a:t>
            </a:r>
          </a:p>
          <a:p>
            <a:r>
              <a:rPr lang="en-US" dirty="0" smtClean="0"/>
              <a:t>playing the guitar	  playing pool</a:t>
            </a:r>
          </a:p>
          <a:p>
            <a:r>
              <a:rPr lang="en-US" dirty="0" smtClean="0"/>
              <a:t>puzzle games	   reading</a:t>
            </a:r>
          </a:p>
          <a:p>
            <a:r>
              <a:rPr lang="en-US" dirty="0" smtClean="0"/>
              <a:t>watching TV	        travelling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09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71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8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" y="374902"/>
            <a:ext cx="9744075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333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</Words>
  <Application>Microsoft Office PowerPoint</Application>
  <PresentationFormat>Экран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The 8 th of September</vt:lpstr>
      <vt:lpstr>Презентация PowerPoint</vt:lpstr>
      <vt:lpstr>Learn English Words for Hobbies and Interests 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8 th of September</dc:title>
  <dc:creator>АЛИЯ</dc:creator>
  <cp:lastModifiedBy>АЛИЯ</cp:lastModifiedBy>
  <cp:revision>5</cp:revision>
  <dcterms:created xsi:type="dcterms:W3CDTF">2020-09-07T14:12:03Z</dcterms:created>
  <dcterms:modified xsi:type="dcterms:W3CDTF">2020-10-18T07:34:49Z</dcterms:modified>
</cp:coreProperties>
</file>