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86" r:id="rId5"/>
    <p:sldId id="290" r:id="rId6"/>
    <p:sldId id="289" r:id="rId7"/>
    <p:sldId id="292" r:id="rId8"/>
    <p:sldId id="256" r:id="rId9"/>
    <p:sldId id="260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71" r:id="rId18"/>
    <p:sldId id="269" r:id="rId19"/>
    <p:sldId id="272" r:id="rId20"/>
    <p:sldId id="274" r:id="rId21"/>
    <p:sldId id="275" r:id="rId22"/>
    <p:sldId id="280" r:id="rId23"/>
    <p:sldId id="281" r:id="rId24"/>
    <p:sldId id="282" r:id="rId25"/>
    <p:sldId id="283" r:id="rId26"/>
    <p:sldId id="284" r:id="rId27"/>
    <p:sldId id="285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51" d="100"/>
          <a:sy n="51" d="100"/>
        </p:scale>
        <p:origin x="-4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48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57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46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1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63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08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08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0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38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27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38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93880E-0827-469B-9294-2E8CC37890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629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708236-D65D-4B5F-A60F-9E89F76C2B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083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AA3281-87EF-4130-8ED5-6BD7120130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229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CE574E-1B7B-45DD-9732-A34026B56A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034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BA899B-7DBB-41E4-BFE1-E37597A045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41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0E83B1-A1C6-4C4A-8325-59DFD9DF4D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121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24A90B-B112-4EEB-BB93-F5BDB1B3F2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24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E20E80-1D9A-47BC-B51C-3132BA254E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084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3EDC28-6069-46C8-B2E1-419CDB69418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928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447EC6-F5B5-4977-9930-3CC26FFC64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153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888681-1B24-4A9B-B894-301AAFDB1A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568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76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39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6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09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4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6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65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91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20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15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3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60A26C-3AEF-439D-9E3E-CE69A515C1FA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34BA6B-E8B8-44B9-B09E-09A98E6551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63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C6DDC-8A8E-4166-B106-9E6F7905C1B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9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60A26C-3AEF-439D-9E3E-CE69A515C1F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22.01.2018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34BA6B-E8B8-44B9-B09E-09A98E65512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4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1057;&#1077;&#1088;&#1075;&#1110;&#1090;&#1091;%20&#1089;&#1241;&#1090;&#1110;.mp4" TargetMode="External"/><Relationship Id="rId1" Type="http://schemas.microsoft.com/office/2007/relationships/media" Target="file:///E:\&#1057;&#1077;&#1088;&#1075;&#1110;&#1090;&#1091;%20&#1089;&#1241;&#1090;&#1110;.mp4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96944" cy="2088232"/>
          </a:xfrm>
        </p:spPr>
        <p:txBody>
          <a:bodyPr>
            <a:normAutofit/>
          </a:bodyPr>
          <a:lstStyle/>
          <a:p>
            <a:pPr algn="ctr"/>
            <a:r>
              <a:rPr lang="kk-KZ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Психологиялық дайындық</a:t>
            </a:r>
            <a:endParaRPr lang="kk-KZ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854696" cy="792088"/>
          </a:xfrm>
        </p:spPr>
        <p:txBody>
          <a:bodyPr>
            <a:noAutofit/>
          </a:bodyPr>
          <a:lstStyle/>
          <a:p>
            <a:pPr algn="ctr"/>
            <a:endParaRPr lang="kk-KZ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388424" cy="3312368"/>
          </a:xfrm>
        </p:spPr>
        <p:txBody>
          <a:bodyPr>
            <a:noAutofit/>
          </a:bodyPr>
          <a:lstStyle/>
          <a:p>
            <a:pPr algn="just"/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i.ytimg.com/vi/5_FvZ1Erw9I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76418"/>
            <a:ext cx="5862394" cy="43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ytimg.com/vi/5_FvZ1Erw9I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56" y="1128818"/>
            <a:ext cx="5862394" cy="43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32440" cy="3744416"/>
          </a:xfrm>
        </p:spPr>
        <p:txBody>
          <a:bodyPr>
            <a:noAutofit/>
          </a:bodyPr>
          <a:lstStyle/>
          <a:p>
            <a:pPr algn="ctr"/>
            <a:r>
              <a:rPr lang="kk-KZ" sz="10000" b="1" dirty="0" smtClean="0">
                <a:solidFill>
                  <a:srgbClr val="FF0000"/>
                </a:solidFill>
              </a:rPr>
              <a:t>2-топ: </a:t>
            </a:r>
            <a:br>
              <a:rPr lang="kk-KZ" sz="10000" b="1" dirty="0" smtClean="0">
                <a:solidFill>
                  <a:srgbClr val="FF0000"/>
                </a:solidFill>
              </a:rPr>
            </a:br>
            <a:r>
              <a:rPr lang="kk-KZ" sz="10000" b="1" dirty="0" smtClean="0">
                <a:solidFill>
                  <a:srgbClr val="FF0000"/>
                </a:solidFill>
              </a:rPr>
              <a:t>“</a:t>
            </a:r>
            <a:r>
              <a:rPr lang="kk-KZ" sz="10000" b="1" dirty="0" smtClean="0">
                <a:solidFill>
                  <a:srgbClr val="FF0000"/>
                </a:solidFill>
              </a:rPr>
              <a:t>Сауысқан</a:t>
            </a:r>
            <a:r>
              <a:rPr lang="kk-KZ" sz="10000" b="1" dirty="0" smtClean="0">
                <a:solidFill>
                  <a:srgbClr val="FF0000"/>
                </a:solidFill>
              </a:rPr>
              <a:t>” </a:t>
            </a:r>
            <a:endParaRPr lang="ru-RU" sz="1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324528" cy="3312368"/>
          </a:xfrm>
        </p:spPr>
        <p:txBody>
          <a:bodyPr>
            <a:noAutofit/>
          </a:bodyPr>
          <a:lstStyle/>
          <a:p>
            <a:pPr algn="just"/>
            <a:r>
              <a:rPr lang="kk-KZ" sz="6000" dirty="0" smtClean="0">
                <a:solidFill>
                  <a:srgbClr val="FF0000"/>
                </a:solidFill>
              </a:rPr>
              <a:t>Нан қоқымын шашпаңдар,</a:t>
            </a:r>
          </a:p>
          <a:p>
            <a:pPr algn="just"/>
            <a:r>
              <a:rPr lang="kk-KZ" sz="6000" dirty="0" smtClean="0">
                <a:solidFill>
                  <a:srgbClr val="FF0000"/>
                </a:solidFill>
              </a:rPr>
              <a:t>.............................................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316416" cy="4392488"/>
          </a:xfrm>
        </p:spPr>
        <p:txBody>
          <a:bodyPr>
            <a:noAutofit/>
          </a:bodyPr>
          <a:lstStyle/>
          <a:p>
            <a:pPr algn="ctr"/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3-топ: </a:t>
            </a:r>
            <a:b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Торғай</a:t>
            </a:r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1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0" y="4149080"/>
            <a:ext cx="3081190" cy="20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8388424" cy="3312368"/>
          </a:xfrm>
        </p:spPr>
        <p:txBody>
          <a:bodyPr>
            <a:noAutofit/>
          </a:bodyPr>
          <a:lstStyle/>
          <a:p>
            <a:pPr algn="just"/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naturephoto-cz.com/photos/mraz/pyrrhula-pyrrhula-77x_13a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54" y="1268760"/>
            <a:ext cx="5621442" cy="44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32440" cy="3744416"/>
          </a:xfrm>
        </p:spPr>
        <p:txBody>
          <a:bodyPr>
            <a:noAutofit/>
          </a:bodyPr>
          <a:lstStyle/>
          <a:p>
            <a:pPr algn="ctr"/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4-топ: </a:t>
            </a:r>
            <a:b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Суықторғай</a:t>
            </a:r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1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10376"/>
          </a:xfrm>
        </p:spPr>
        <p:txBody>
          <a:bodyPr>
            <a:normAutofit/>
          </a:bodyPr>
          <a:lstStyle/>
          <a:p>
            <a:pPr algn="ctr"/>
            <a:r>
              <a:rPr lang="kk-KZ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ТОПҚА ТАПСЫРМАЛАР</a:t>
            </a:r>
            <a:endParaRPr lang="kk-KZ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Autofit/>
          </a:bodyPr>
          <a:lstStyle/>
          <a:p>
            <a:pPr algn="just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1-топ</a:t>
            </a:r>
            <a:r>
              <a:rPr lang="kk-KZ" sz="3000" b="1" dirty="0" smtClean="0">
                <a:solidFill>
                  <a:srgbClr val="FF0000"/>
                </a:solidFill>
              </a:rPr>
              <a:t>:  </a:t>
            </a:r>
            <a:r>
              <a:rPr lang="kk-KZ" sz="3000" b="1" dirty="0" smtClean="0">
                <a:solidFill>
                  <a:srgbClr val="FF0000"/>
                </a:solidFill>
              </a:rPr>
              <a:t>Қыстап қалатын құстарға көмек. </a:t>
            </a:r>
            <a:endParaRPr lang="kk-KZ" sz="3000" b="1" dirty="0" smtClean="0">
              <a:solidFill>
                <a:srgbClr val="FF0000"/>
              </a:solidFill>
            </a:endParaRPr>
          </a:p>
          <a:p>
            <a:pPr algn="just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2-топ: </a:t>
            </a:r>
            <a:r>
              <a:rPr lang="kk-KZ" sz="3000" b="1" dirty="0" smtClean="0">
                <a:solidFill>
                  <a:srgbClr val="FF0000"/>
                </a:solidFill>
              </a:rPr>
              <a:t>Қыс туралы өлең айту.   </a:t>
            </a:r>
          </a:p>
          <a:p>
            <a:pPr algn="just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3-топ: </a:t>
            </a:r>
            <a:r>
              <a:rPr lang="kk-KZ" sz="3000" b="1" dirty="0" smtClean="0">
                <a:solidFill>
                  <a:srgbClr val="FF0000"/>
                </a:solidFill>
              </a:rPr>
              <a:t>Қыс туралы мақал-мәтелдер айту. </a:t>
            </a:r>
          </a:p>
          <a:p>
            <a:pPr algn="just"/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</a:rPr>
              <a:t>4-топ: </a:t>
            </a:r>
            <a:r>
              <a:rPr lang="kk-KZ" sz="3000" b="1" dirty="0" smtClean="0">
                <a:solidFill>
                  <a:srgbClr val="FF0000"/>
                </a:solidFill>
              </a:rPr>
              <a:t>«</a:t>
            </a:r>
            <a:r>
              <a:rPr lang="kk-KZ" sz="3000" b="1" dirty="0" smtClean="0">
                <a:solidFill>
                  <a:srgbClr val="FF0000"/>
                </a:solidFill>
              </a:rPr>
              <a:t>Суықторғай» сөзінен сөздер құрау</a:t>
            </a:r>
            <a:r>
              <a:rPr lang="kk-KZ" sz="3000" b="1" dirty="0" smtClean="0">
                <a:solidFill>
                  <a:srgbClr val="FF0000"/>
                </a:solidFill>
              </a:rPr>
              <a:t>. </a:t>
            </a:r>
            <a:endParaRPr lang="ru-RU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388424" cy="908720"/>
          </a:xfrm>
        </p:spPr>
        <p:txBody>
          <a:bodyPr>
            <a:noAutofit/>
          </a:bodyPr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СӨЗДІКПЕН ЖҰМЫС </a:t>
            </a:r>
          </a:p>
          <a:p>
            <a:pPr algn="just"/>
            <a:endParaRPr lang="kk-KZ" sz="3000" b="1" dirty="0" smtClean="0">
              <a:solidFill>
                <a:srgbClr val="FF0000"/>
              </a:solidFill>
            </a:endParaRPr>
          </a:p>
          <a:p>
            <a:pPr algn="just"/>
            <a:endParaRPr lang="kk-KZ" sz="3000" b="1" dirty="0" smtClean="0">
              <a:solidFill>
                <a:srgbClr val="FF0000"/>
              </a:solidFill>
            </a:endParaRPr>
          </a:p>
          <a:p>
            <a:pPr algn="just"/>
            <a:endParaRPr lang="kk-KZ" sz="3000" b="1" dirty="0" smtClean="0">
              <a:solidFill>
                <a:srgbClr val="FF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067944" y="980728"/>
            <a:ext cx="4104456" cy="2376264"/>
          </a:xfrm>
          <a:prstGeom prst="cloudCallout">
            <a:avLst>
              <a:gd name="adj1" fmla="val -121505"/>
              <a:gd name="adj2" fmla="val 13997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Бедері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ізі, белгісі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0"/>
            <a:ext cx="8305800" cy="1143000"/>
          </a:xfrm>
        </p:spPr>
        <p:txBody>
          <a:bodyPr/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“Бәйге” ойыны</a:t>
            </a:r>
            <a:endParaRPr lang="kk-KZ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1196752"/>
            <a:ext cx="8388350" cy="5472113"/>
          </a:xfrm>
        </p:spPr>
        <p:txBody>
          <a:bodyPr>
            <a:noAutofit/>
          </a:bodyPr>
          <a:lstStyle/>
          <a:p>
            <a:pPr algn="ctr"/>
            <a:endParaRPr lang="kk-KZ" sz="3000" b="1" dirty="0" smtClean="0">
              <a:solidFill>
                <a:srgbClr val="FF0000"/>
              </a:solidFill>
            </a:endParaRPr>
          </a:p>
          <a:p>
            <a:pPr algn="ctr"/>
            <a:endParaRPr lang="kk-KZ" sz="3000" b="1" dirty="0" smtClean="0">
              <a:solidFill>
                <a:srgbClr val="FF0000"/>
              </a:solidFill>
            </a:endParaRPr>
          </a:p>
          <a:p>
            <a:pPr algn="ctr"/>
            <a:endParaRPr lang="kk-KZ" sz="3000" b="1" dirty="0" smtClean="0">
              <a:solidFill>
                <a:srgbClr val="FF0000"/>
              </a:solidFill>
            </a:endParaRPr>
          </a:p>
          <a:p>
            <a:pPr algn="ctr"/>
            <a:endParaRPr lang="kk-KZ" sz="3000" b="1" dirty="0" smtClean="0">
              <a:solidFill>
                <a:srgbClr val="FF0000"/>
              </a:solidFill>
            </a:endParaRPr>
          </a:p>
          <a:p>
            <a:pPr algn="ctr"/>
            <a:endParaRPr lang="kk-KZ" sz="3000" b="1" dirty="0" smtClean="0">
              <a:solidFill>
                <a:srgbClr val="FF0000"/>
              </a:solidFill>
            </a:endParaRPr>
          </a:p>
          <a:p>
            <a:pPr algn="ctr"/>
            <a:endParaRPr lang="kk-KZ" sz="30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268760"/>
          <a:ext cx="7920879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2412268">
                <a:tc>
                  <a:txBody>
                    <a:bodyPr/>
                    <a:lstStyle/>
                    <a:p>
                      <a:pPr algn="ctr"/>
                      <a:r>
                        <a:rPr lang="kk-KZ" sz="9600" b="1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10</a:t>
                      </a:r>
                      <a:endParaRPr lang="kk-KZ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600" b="1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10</a:t>
                      </a:r>
                      <a:endParaRPr lang="kk-KZ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600" b="1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10</a:t>
                      </a:r>
                      <a:endParaRPr lang="kk-KZ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8252">
                <a:tc>
                  <a:txBody>
                    <a:bodyPr/>
                    <a:lstStyle/>
                    <a:p>
                      <a:pPr algn="ctr"/>
                      <a:r>
                        <a:rPr lang="kk-KZ" sz="9600" b="1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20</a:t>
                      </a:r>
                      <a:endParaRPr lang="kk-KZ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600" b="1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20</a:t>
                      </a:r>
                      <a:endParaRPr lang="kk-KZ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600" b="1" dirty="0" smtClean="0"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lang="kk-KZ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>
            <a:hlinkClick r:id="rId9" action="ppaction://hlinksldjump"/>
          </p:cNvPr>
          <p:cNvSpPr/>
          <p:nvPr/>
        </p:nvSpPr>
        <p:spPr>
          <a:xfrm>
            <a:off x="7524328" y="5805264"/>
            <a:ext cx="136815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6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Әңгіменің </a:t>
            </a:r>
            <a:r>
              <a:rPr lang="kk-KZ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кім</a:t>
            </a:r>
            <a:r>
              <a:rPr lang="kk-KZ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kk-KZ" sz="5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372200" y="5085184"/>
            <a:ext cx="187220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Prezentacii.com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75108" name="Рисунок 5" descr="0_8ad6_18898049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-257175"/>
            <a:ext cx="2495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1063" y="1340768"/>
            <a:ext cx="840948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Күн жарығын алақанға саламын,</a:t>
            </a:r>
          </a:p>
          <a:p>
            <a:pPr algn="ctr">
              <a:defRPr/>
            </a:pPr>
            <a:r>
              <a:rPr lang="kk-KZ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Жүрегіме басып ұстай қаламын,</a:t>
            </a:r>
          </a:p>
          <a:p>
            <a:pPr algn="ctr">
              <a:defRPr/>
            </a:pPr>
            <a:r>
              <a:rPr lang="kk-KZ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Ізгі әрі нәзік , жарық,мейірімді,</a:t>
            </a:r>
          </a:p>
          <a:p>
            <a:pPr algn="ctr">
              <a:defRPr/>
            </a:pPr>
            <a:r>
              <a:rPr lang="kk-KZ" sz="36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Болып кетер сонда дереу жан-жағым.</a:t>
            </a:r>
            <a:endParaRPr lang="ru-RU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5110" name="Группа 26"/>
          <p:cNvGrpSpPr>
            <a:grpSpLocks/>
          </p:cNvGrpSpPr>
          <p:nvPr/>
        </p:nvGrpSpPr>
        <p:grpSpPr bwMode="auto">
          <a:xfrm>
            <a:off x="0" y="4959350"/>
            <a:ext cx="9144000" cy="1484313"/>
            <a:chOff x="0" y="5273664"/>
            <a:chExt cx="8877313" cy="1597025"/>
          </a:xfrm>
        </p:grpSpPr>
        <p:pic>
          <p:nvPicPr>
            <p:cNvPr id="175112" name="Picture 8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3664"/>
              <a:ext cx="2411413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13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00826" y="5273664"/>
              <a:ext cx="2376487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5111" name="Picture 3" descr="0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4591050"/>
            <a:ext cx="2159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704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11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Суықторғайға қалай кездеседі</a:t>
            </a:r>
            <a:r>
              <a:rPr lang="kk-KZ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kk-KZ" sz="6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372200" y="5085184"/>
            <a:ext cx="187220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kk-KZ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Торғайдың жемді қалай  жегенін тауып оқы </a:t>
            </a:r>
            <a:r>
              <a:rPr lang="kk-KZ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kk-KZ" sz="6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6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372200" y="5085184"/>
            <a:ext cx="187220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 жегісі келетінін қалай білдірді</a:t>
            </a:r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kk-KZ" sz="6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372200" y="5085184"/>
            <a:ext cx="187220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Оқиға қай жерден басталды? </a:t>
            </a:r>
            <a:endParaRPr lang="kk-KZ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372200" y="5085184"/>
            <a:ext cx="187220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kk-KZ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Оқиға соңы немен аяқталды</a:t>
            </a:r>
            <a:r>
              <a:rPr lang="kk-KZ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372200" y="5085184"/>
            <a:ext cx="187220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88424" cy="3312368"/>
          </a:xfrm>
        </p:spPr>
        <p:txBody>
          <a:bodyPr>
            <a:noAutofit/>
          </a:bodyPr>
          <a:lstStyle/>
          <a:p>
            <a:pPr algn="ctr"/>
            <a:r>
              <a:rPr lang="kk-KZ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тапсырма: </a:t>
            </a:r>
          </a:p>
          <a:p>
            <a:pPr algn="ctr"/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158-159 </a:t>
            </a:r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бет </a:t>
            </a:r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оқу,мазмұндау, </a:t>
            </a:r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қосымша мағлұмат іздеу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388424" cy="1368152"/>
          </a:xfrm>
        </p:spPr>
        <p:txBody>
          <a:bodyPr>
            <a:noAutofit/>
          </a:bodyPr>
          <a:lstStyle/>
          <a:p>
            <a:pPr algn="ctr"/>
            <a:r>
              <a:rPr lang="kk-KZ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kk-KZ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Сергей\Documents\Bluetooth Folder\831758b003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3020965" cy="2518142"/>
          </a:xfrm>
          <a:prstGeom prst="rect">
            <a:avLst/>
          </a:prstGeom>
          <a:noFill/>
        </p:spPr>
      </p:pic>
      <p:pic>
        <p:nvPicPr>
          <p:cNvPr id="18436" name="Picture 4" descr="C:\Users\Сергей\Documents\Bluetooth Folder\d1E7-9TGB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24944"/>
            <a:ext cx="2728764" cy="2728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elcanto.ru/media/images/uploaded/13111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07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388424" cy="1368152"/>
          </a:xfrm>
        </p:spPr>
        <p:txBody>
          <a:bodyPr>
            <a:noAutofit/>
          </a:bodyPr>
          <a:lstStyle/>
          <a:p>
            <a:pPr algn="ctr"/>
            <a:endParaRPr lang="kk-KZ" sz="5000" b="1" dirty="0" smtClean="0">
              <a:solidFill>
                <a:srgbClr val="FF0000"/>
              </a:solidFill>
            </a:endParaRPr>
          </a:p>
          <a:p>
            <a:pPr algn="ctr"/>
            <a:endParaRPr lang="kk-KZ" sz="5000" b="1" dirty="0" smtClean="0">
              <a:solidFill>
                <a:srgbClr val="FF0000"/>
              </a:solidFill>
            </a:endParaRPr>
          </a:p>
          <a:p>
            <a:pPr algn="ctr"/>
            <a:r>
              <a:rPr lang="kk-KZ" sz="7000" b="1" dirty="0" smtClean="0">
                <a:solidFill>
                  <a:srgbClr val="FFFF00"/>
                </a:solidFill>
              </a:rPr>
              <a:t>Назарларыңызға </a:t>
            </a:r>
            <a:br>
              <a:rPr lang="kk-KZ" sz="7000" b="1" dirty="0" smtClean="0">
                <a:solidFill>
                  <a:srgbClr val="FFFF00"/>
                </a:solidFill>
              </a:rPr>
            </a:br>
            <a:r>
              <a:rPr lang="kk-KZ" sz="7000" b="1" dirty="0" smtClean="0">
                <a:solidFill>
                  <a:srgbClr val="FFFF00"/>
                </a:solidFill>
              </a:rPr>
              <a:t>рахмет!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388424" cy="836712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  ТАПСЫРМАСЫ  </a:t>
            </a:r>
          </a:p>
        </p:txBody>
      </p:sp>
      <p:sp>
        <p:nvSpPr>
          <p:cNvPr id="3" name="Овал 2"/>
          <p:cNvSpPr/>
          <p:nvPr/>
        </p:nvSpPr>
        <p:spPr>
          <a:xfrm>
            <a:off x="1016224" y="836712"/>
            <a:ext cx="3024336" cy="19442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Мәтіннің авторы кім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127" y="2780928"/>
            <a:ext cx="3240360" cy="20162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Әңгімедегі басты кейіпкер кім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8064" y="2996952"/>
            <a:ext cx="3528392" cy="30963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Қасым жерге құлағын тосқан кезде не естілді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67944" y="908720"/>
            <a:ext cx="3168352" cy="22322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Әңгіме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сіздерге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ұнады ма? Несімен ұнады? 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31740" y="4221088"/>
            <a:ext cx="3096344" cy="2376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 боранды қандай боран деді? </a:t>
            </a:r>
            <a:endParaRPr lang="kk-KZ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6312" y="908720"/>
            <a:ext cx="8507688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15816" y="2060848"/>
            <a:ext cx="3384376" cy="25202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prstClr val="white"/>
                </a:solidFill>
              </a:rPr>
              <a:t>Қыстап  қалатын құстар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7605" y="2124503"/>
            <a:ext cx="1857139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09855" y="5083088"/>
            <a:ext cx="2232248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prstClr val="black"/>
                </a:solidFill>
              </a:rPr>
              <a:t>СОРОКА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3322" y="302635"/>
            <a:ext cx="1934742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prstClr val="black"/>
                </a:solidFill>
              </a:rPr>
              <a:t>ВОРОБЕЙ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85451" y="3374406"/>
            <a:ext cx="1863824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prstClr val="black"/>
                </a:solidFill>
              </a:rPr>
              <a:t>СИНИЦА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63206" y="1657399"/>
            <a:ext cx="2196462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prstClr val="black"/>
                </a:solidFill>
              </a:rPr>
              <a:t>САРЫ</a:t>
            </a:r>
          </a:p>
          <a:p>
            <a:pPr algn="ctr"/>
            <a:r>
              <a:rPr lang="kk-KZ" b="1" dirty="0" smtClean="0">
                <a:solidFill>
                  <a:prstClr val="black"/>
                </a:solidFill>
              </a:rPr>
              <a:t>ШЫМШЫҚ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66111" y="5119531"/>
            <a:ext cx="1935832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prstClr val="black"/>
                </a:solidFill>
              </a:rPr>
              <a:t>СНЕГИРЬ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2614" y="4850329"/>
            <a:ext cx="2737818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prstClr val="black"/>
                </a:solidFill>
              </a:rPr>
              <a:t>СУЫҚТОРҒАЙ</a:t>
            </a:r>
            <a:r>
              <a:rPr lang="kk-KZ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104278" y="2558598"/>
            <a:ext cx="1257298" cy="438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3"/>
            <a:endCxn id="6" idx="7"/>
          </p:cNvCxnSpPr>
          <p:nvPr/>
        </p:nvCxnSpPr>
        <p:spPr>
          <a:xfrm flipH="1">
            <a:off x="3015198" y="4212042"/>
            <a:ext cx="396248" cy="1029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4"/>
            <a:endCxn id="10" idx="0"/>
          </p:cNvCxnSpPr>
          <p:nvPr/>
        </p:nvCxnSpPr>
        <p:spPr>
          <a:xfrm flipH="1">
            <a:off x="4434027" y="4581128"/>
            <a:ext cx="173977" cy="538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5"/>
            <a:endCxn id="11" idx="1"/>
          </p:cNvCxnSpPr>
          <p:nvPr/>
        </p:nvCxnSpPr>
        <p:spPr>
          <a:xfrm>
            <a:off x="5804562" y="4212042"/>
            <a:ext cx="318996" cy="849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6"/>
            <a:endCxn id="8" idx="2"/>
          </p:cNvCxnSpPr>
          <p:nvPr/>
        </p:nvCxnSpPr>
        <p:spPr>
          <a:xfrm>
            <a:off x="6300192" y="3320988"/>
            <a:ext cx="585259" cy="773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" idx="7"/>
            <a:endCxn id="9" idx="3"/>
          </p:cNvCxnSpPr>
          <p:nvPr/>
        </p:nvCxnSpPr>
        <p:spPr>
          <a:xfrm>
            <a:off x="5804562" y="2429934"/>
            <a:ext cx="1380308" cy="456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" idx="0"/>
            <a:endCxn id="7" idx="4"/>
          </p:cNvCxnSpPr>
          <p:nvPr/>
        </p:nvCxnSpPr>
        <p:spPr>
          <a:xfrm flipH="1" flipV="1">
            <a:off x="4180693" y="1742795"/>
            <a:ext cx="427311" cy="318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" y="3767790"/>
            <a:ext cx="23717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11" y="692055"/>
            <a:ext cx="179228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83" y="551290"/>
            <a:ext cx="179228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Прямая со стрелкой 39"/>
          <p:cNvCxnSpPr/>
          <p:nvPr/>
        </p:nvCxnSpPr>
        <p:spPr>
          <a:xfrm flipH="1" flipV="1">
            <a:off x="2915817" y="1901822"/>
            <a:ext cx="550294" cy="475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392583" y="1901821"/>
            <a:ext cx="330032" cy="363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2627784" y="3767790"/>
            <a:ext cx="387414" cy="32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3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8184160" cy="1062450"/>
          </a:xfrm>
        </p:spPr>
        <p:txBody>
          <a:bodyPr>
            <a:noAutofit/>
          </a:bodyPr>
          <a:lstStyle/>
          <a:p>
            <a:pPr algn="ctr"/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8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8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8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8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Суықторғай</a:t>
            </a:r>
            <a:r>
              <a:rPr lang="kk-KZ" sz="8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8748464" cy="1728192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Максим Зверев</a:t>
            </a:r>
            <a:r>
              <a:rPr lang="ru-RU" sz="3200" b="1" dirty="0">
                <a:latin typeface="Times New Roman"/>
                <a:ea typeface="Calibri"/>
              </a:rPr>
              <a:t> 29. 11. 1896, </a:t>
            </a:r>
            <a:r>
              <a:rPr lang="ru-RU" sz="3200" b="1" dirty="0" err="1">
                <a:latin typeface="Times New Roman"/>
                <a:ea typeface="Calibri"/>
              </a:rPr>
              <a:t>Ресей</a:t>
            </a:r>
            <a:r>
              <a:rPr lang="ru-RU" sz="3200" b="1" dirty="0">
                <a:latin typeface="Times New Roman"/>
                <a:ea typeface="Calibri"/>
              </a:rPr>
              <a:t>, Алтай </a:t>
            </a:r>
            <a:r>
              <a:rPr lang="ru-RU" sz="3200" b="1" dirty="0" err="1">
                <a:latin typeface="Times New Roman"/>
                <a:ea typeface="Calibri"/>
              </a:rPr>
              <a:t>өлкесі</a:t>
            </a:r>
            <a:r>
              <a:rPr lang="ru-RU" sz="3200" b="1" dirty="0">
                <a:latin typeface="Times New Roman"/>
                <a:ea typeface="Calibri"/>
              </a:rPr>
              <a:t>, Барнаул қ. – 1996, </a:t>
            </a:r>
            <a:r>
              <a:rPr lang="ru-RU" sz="3200" b="1" dirty="0" err="1">
                <a:latin typeface="Times New Roman"/>
                <a:ea typeface="Calibri"/>
              </a:rPr>
              <a:t>Қазақстан</a:t>
            </a:r>
            <a:r>
              <a:rPr lang="ru-RU" sz="3200" b="1" dirty="0">
                <a:latin typeface="Times New Roman"/>
                <a:ea typeface="Calibri"/>
              </a:rPr>
              <a:t>, Алматы) – </a:t>
            </a:r>
            <a:r>
              <a:rPr lang="ru-RU" sz="3200" b="1" dirty="0" err="1">
                <a:latin typeface="Times New Roman"/>
                <a:ea typeface="Calibri"/>
              </a:rPr>
              <a:t>Қазақстанның</a:t>
            </a:r>
            <a:r>
              <a:rPr lang="ru-RU" sz="3200" b="1" dirty="0">
                <a:latin typeface="Times New Roman"/>
                <a:ea typeface="Calibri"/>
              </a:rPr>
              <a:t> </a:t>
            </a:r>
            <a:r>
              <a:rPr lang="ru-RU" sz="3200" b="1" dirty="0" err="1">
                <a:latin typeface="Times New Roman"/>
                <a:ea typeface="Calibri"/>
              </a:rPr>
              <a:t>халық</a:t>
            </a:r>
            <a:r>
              <a:rPr lang="ru-RU" sz="3200" b="1" dirty="0">
                <a:latin typeface="Times New Roman"/>
                <a:ea typeface="Calibri"/>
              </a:rPr>
              <a:t> </a:t>
            </a:r>
            <a:r>
              <a:rPr lang="ru-RU" sz="3200" b="1" dirty="0" err="1">
                <a:latin typeface="Times New Roman"/>
                <a:ea typeface="Calibri"/>
              </a:rPr>
              <a:t>жазушысы</a:t>
            </a:r>
            <a:r>
              <a:rPr lang="ru-RU" sz="3200" b="1" dirty="0">
                <a:latin typeface="Times New Roman"/>
                <a:ea typeface="Calibri"/>
              </a:rPr>
              <a:t>. Томск </a:t>
            </a:r>
            <a:r>
              <a:rPr lang="ru-RU" sz="3200" b="1" dirty="0" err="1">
                <a:latin typeface="Times New Roman"/>
                <a:ea typeface="Calibri"/>
              </a:rPr>
              <a:t>университетін</a:t>
            </a:r>
            <a:r>
              <a:rPr lang="ru-RU" sz="3200" b="1" dirty="0">
                <a:latin typeface="Times New Roman"/>
                <a:ea typeface="Calibri"/>
              </a:rPr>
              <a:t> </a:t>
            </a:r>
            <a:r>
              <a:rPr lang="ru-RU" sz="3200" b="1" dirty="0" err="1">
                <a:latin typeface="Times New Roman"/>
                <a:ea typeface="Calibri"/>
              </a:rPr>
              <a:t>бітірген</a:t>
            </a:r>
            <a:r>
              <a:rPr lang="ru-RU" sz="3200" b="1" dirty="0">
                <a:latin typeface="Times New Roman"/>
                <a:ea typeface="Calibri"/>
              </a:rPr>
              <a:t> (1923).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skupiknigi.ru/image/Small/multimedia/books_covers/1001052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2" y="2132856"/>
            <a:ext cx="15121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.bookmix.ru/books/6/8/6/Skazki_babushki_CHerepahi_16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20" y="2085229"/>
            <a:ext cx="1440160" cy="22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v02.twirpx.net/1470/14700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1" y="76200"/>
            <a:ext cx="1420425" cy="220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g-fotki.yandex.ru/get/5109/1304566.19/0_84fda_6ef1313e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76" y="97092"/>
            <a:ext cx="1545304" cy="20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libros.am/covers/120000/125826/Izbran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80" y="764704"/>
            <a:ext cx="1428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upload.wikimedia.org/wikipedia/ru/6/60/%D0%97%D0%B2%D0%B5%D1%80%D0%B5%D0%B2_%D0%9C%D0%B0%D0%BA%D1%81%D0%B8%D0%BC_%D0%94%D0%BC%D0%B8%D1%82%D1%80%D0%B8%D0%B5%D0%B2%D0%B8%D1%8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2047"/>
            <a:ext cx="3312368" cy="41996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kk-KZ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Сергіту жаттығуы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ергіту сәті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339752" y="249289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820472" cy="3312368"/>
          </a:xfrm>
        </p:spPr>
        <p:txBody>
          <a:bodyPr>
            <a:noAutofit/>
          </a:bodyPr>
          <a:lstStyle/>
          <a:p>
            <a:pPr algn="just"/>
            <a:r>
              <a:rPr lang="kk-KZ" sz="7000" b="1" dirty="0" smtClean="0">
                <a:solidFill>
                  <a:srgbClr val="FF0000"/>
                </a:solidFill>
              </a:rPr>
              <a:t>Қонып алып жарға</a:t>
            </a:r>
            <a:r>
              <a:rPr lang="kk-KZ" sz="7000" b="1" dirty="0" smtClean="0">
                <a:solidFill>
                  <a:srgbClr val="FF0000"/>
                </a:solidFill>
              </a:rPr>
              <a:t>, </a:t>
            </a:r>
          </a:p>
          <a:p>
            <a:pPr algn="just"/>
            <a:r>
              <a:rPr lang="kk-KZ" sz="7000" b="1" dirty="0" smtClean="0">
                <a:solidFill>
                  <a:srgbClr val="FF0000"/>
                </a:solidFill>
              </a:rPr>
              <a:t>Қарқылдайды....</a:t>
            </a:r>
            <a:r>
              <a:rPr lang="kk-KZ" sz="7000" b="1" dirty="0" smtClean="0">
                <a:solidFill>
                  <a:srgbClr val="FF0000"/>
                </a:solidFill>
              </a:rPr>
              <a:t>.  </a:t>
            </a:r>
            <a:endParaRPr lang="ru-RU" sz="7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598340"/>
            <a:ext cx="8316416" cy="3486844"/>
          </a:xfrm>
        </p:spPr>
        <p:txBody>
          <a:bodyPr>
            <a:noAutofit/>
          </a:bodyPr>
          <a:lstStyle/>
          <a:p>
            <a:pPr algn="ctr"/>
            <a:r>
              <a:rPr lang="kk-KZ" sz="10000" b="1" dirty="0" smtClean="0">
                <a:solidFill>
                  <a:srgbClr val="FF0000"/>
                </a:solidFill>
              </a:rPr>
              <a:t>1-топ: </a:t>
            </a:r>
            <a:br>
              <a:rPr lang="kk-KZ" sz="10000" b="1" dirty="0" smtClean="0">
                <a:solidFill>
                  <a:srgbClr val="FF0000"/>
                </a:solidFill>
              </a:rPr>
            </a:br>
            <a:r>
              <a:rPr lang="kk-KZ" sz="10000" b="1" dirty="0" smtClean="0">
                <a:solidFill>
                  <a:srgbClr val="FF0000"/>
                </a:solidFill>
              </a:rPr>
              <a:t>“</a:t>
            </a:r>
            <a:r>
              <a:rPr lang="kk-KZ" sz="10000" b="1" dirty="0" smtClean="0">
                <a:solidFill>
                  <a:srgbClr val="FF0000"/>
                </a:solidFill>
              </a:rPr>
              <a:t>Қарға</a:t>
            </a:r>
            <a:r>
              <a:rPr lang="kk-KZ" sz="10000" b="1" dirty="0" smtClean="0">
                <a:solidFill>
                  <a:srgbClr val="FF0000"/>
                </a:solidFill>
              </a:rPr>
              <a:t>” </a:t>
            </a:r>
            <a:endParaRPr lang="ru-RU" sz="10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birds.kz/blocks/taxon_best_resize.php?n=1&amp;s=013400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53974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229</Words>
  <Application>Microsoft Office PowerPoint</Application>
  <PresentationFormat>Экран (4:3)</PresentationFormat>
  <Paragraphs>64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Поток</vt:lpstr>
      <vt:lpstr>1_Поток</vt:lpstr>
      <vt:lpstr>Diseño predeterminado</vt:lpstr>
      <vt:lpstr>2_Поток</vt:lpstr>
      <vt:lpstr>Психологиялық дайындық</vt:lpstr>
      <vt:lpstr>Презентация PowerPoint</vt:lpstr>
      <vt:lpstr>Презентация PowerPoint</vt:lpstr>
      <vt:lpstr>                     </vt:lpstr>
      <vt:lpstr>                     Тақырыбы:  “Суықторғай” </vt:lpstr>
      <vt:lpstr>Презентация PowerPoint</vt:lpstr>
      <vt:lpstr>      Сергіту жаттығуы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ТОПҚА ТАПСЫРМАЛАР</vt:lpstr>
      <vt:lpstr>Презентация PowerPoint</vt:lpstr>
      <vt:lpstr>“Бәйге” ойыны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Жеке тұлғаны тәрбиелеуде рухани құндылықтарды қалыптастыру</dc:title>
  <dc:creator>Админ</dc:creator>
  <cp:lastModifiedBy>AKTAU</cp:lastModifiedBy>
  <cp:revision>48</cp:revision>
  <dcterms:created xsi:type="dcterms:W3CDTF">2015-03-28T05:40:32Z</dcterms:created>
  <dcterms:modified xsi:type="dcterms:W3CDTF">2018-01-22T15:34:48Z</dcterms:modified>
</cp:coreProperties>
</file>