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71" r:id="rId9"/>
    <p:sldId id="272" r:id="rId10"/>
    <p:sldId id="262" r:id="rId11"/>
    <p:sldId id="263" r:id="rId12"/>
    <p:sldId id="273" r:id="rId13"/>
    <p:sldId id="264" r:id="rId14"/>
    <p:sldId id="274" r:id="rId15"/>
    <p:sldId id="26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E528-B8C7-43FE-8232-9E21499A30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D0B76-B87E-40DD-926B-CAFA4514B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E528-B8C7-43FE-8232-9E21499A30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D0B76-B87E-40DD-926B-CAFA4514B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E528-B8C7-43FE-8232-9E21499A30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D0B76-B87E-40DD-926B-CAFA4514B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E528-B8C7-43FE-8232-9E21499A30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D0B76-B87E-40DD-926B-CAFA4514B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E528-B8C7-43FE-8232-9E21499A30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D0B76-B87E-40DD-926B-CAFA4514B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E528-B8C7-43FE-8232-9E21499A30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D0B76-B87E-40DD-926B-CAFA4514B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E528-B8C7-43FE-8232-9E21499A30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D0B76-B87E-40DD-926B-CAFA4514B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E528-B8C7-43FE-8232-9E21499A30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D0B76-B87E-40DD-926B-CAFA4514B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E528-B8C7-43FE-8232-9E21499A30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D0B76-B87E-40DD-926B-CAFA4514B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E528-B8C7-43FE-8232-9E21499A30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D0B76-B87E-40DD-926B-CAFA4514B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FAE528-B8C7-43FE-8232-9E21499A30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FD0B76-B87E-40DD-926B-CAFA4514B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0FAE528-B8C7-43FE-8232-9E21499A3053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FD0B76-B87E-40DD-926B-CAFA4514B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Картинки по запросу амандасу түрлері сабақ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07704" y="476672"/>
          <a:ext cx="6096000" cy="499440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03380"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Бала саны    - 8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Табан балық -40    өзара тең бөліп алды.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Әр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бала неше балық алды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Ш: 40: 8=  5  Ж: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әр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бала 5 балық алды.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4 -2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Түске дейін-30 табан балық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Түстен кейін-15 қызылқанат балық   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-?            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сазан балық 	  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-?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Ш: 30+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15+8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)=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 Ж:барлығы: 53балық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435" name="AutoShape 3"/>
          <p:cNvSpPr>
            <a:spLocks noChangeShapeType="1"/>
          </p:cNvSpPr>
          <p:nvPr/>
        </p:nvSpPr>
        <p:spPr bwMode="auto">
          <a:xfrm rot="5400000" flipH="1">
            <a:off x="4283968" y="980728"/>
            <a:ext cx="360040" cy="50405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3" name="AutoShape 1"/>
          <p:cNvSpPr>
            <a:spLocks/>
          </p:cNvSpPr>
          <p:nvPr/>
        </p:nvSpPr>
        <p:spPr bwMode="auto">
          <a:xfrm>
            <a:off x="6876256" y="4221088"/>
            <a:ext cx="189735" cy="648072"/>
          </a:xfrm>
          <a:prstGeom prst="rightBrace">
            <a:avLst>
              <a:gd name="adj1" fmla="val 3055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/>
          <p:cNvSpPr>
            <a:spLocks/>
          </p:cNvSpPr>
          <p:nvPr/>
        </p:nvSpPr>
        <p:spPr bwMode="auto">
          <a:xfrm>
            <a:off x="7164288" y="3717032"/>
            <a:ext cx="220092" cy="1224136"/>
          </a:xfrm>
          <a:prstGeom prst="rightBrace">
            <a:avLst>
              <a:gd name="adj1" fmla="val 1721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32330" y="1340768"/>
          <a:ext cx="6184087" cy="4104456"/>
        </p:xfrm>
        <a:graphic>
          <a:graphicData uri="http://schemas.openxmlformats.org/drawingml/2006/table">
            <a:tbl>
              <a:tblPr/>
              <a:tblGrid>
                <a:gridCol w="2061094"/>
                <a:gridCol w="2061094"/>
                <a:gridCol w="2061899"/>
              </a:tblGrid>
              <a:tr h="1026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1 </a:t>
                      </a: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есеп 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Ұқсастығы 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есеп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40:8 = 5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Бір амалмен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шығарылады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Балықты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балалар ұстаған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Екеуі де балық туралы</a:t>
                      </a:r>
                      <a:endParaRPr lang="ru-RU" sz="2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Екеуінде де табан балық аталады </a:t>
                      </a:r>
                      <a:endParaRPr lang="ru-RU" sz="2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15+8=23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 +23= 53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Екі амалмен </a:t>
                      </a: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шығарылады.Балықты балықшылар ұстаған  </a:t>
                      </a:r>
                      <a:endParaRPr lang="ru-RU" sz="2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Windows 7\Downloads\разб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2448272" cy="316835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63888" y="404664"/>
            <a:ext cx="5184576" cy="2232248"/>
          </a:xfrm>
          <a:prstGeom prst="cloudCallout">
            <a:avLst>
              <a:gd name="adj1" fmla="val -41361"/>
              <a:gd name="adj2" fmla="val 631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2339752" y="836712"/>
            <a:ext cx="5832648" cy="1944216"/>
          </a:xfrm>
          <a:prstGeom prst="cloudCallout">
            <a:avLst>
              <a:gd name="adj1" fmla="val -30056"/>
              <a:gd name="adj2" fmla="val 678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47864" y="1052736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</a:rPr>
              <a:t>5-ке бөлгенде 1 қалдық қалатын үш санды кім жаза алады? 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10-ға бөлгенде 4 қалдық қалатын үш санды  ше?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620688"/>
            <a:ext cx="304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ҚАЙДА?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132856"/>
            <a:ext cx="2794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ҚАЛАЙ?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573016"/>
            <a:ext cx="3342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ҚАНДАЙ?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5" name="Picture 1" descr="C:\Users\Windows 7\Downloads\разбойни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80928"/>
            <a:ext cx="1971675" cy="2324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489AD5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5435600" cy="5949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1412776"/>
            <a:ext cx="2520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Құрметті жас дос!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Бүгінгі математика сабағында көрсеткен білімің мен тапқырлығың үшін  алғыс білдіремін!</a:t>
            </a:r>
          </a:p>
          <a:p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и по запросу амандасу түрлері сабақ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84076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Ауданды өлшеу.Палетка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мақсаты : </a:t>
            </a:r>
            <a:r>
              <a:rPr lang="kk-KZ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Палетка ұғымымен таныстыру палетканы пайдаланып фигураның ауданын есептеуді үйрету </a:t>
            </a:r>
            <a:r>
              <a:rPr lang="kk-KZ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1600200"/>
            <a:ext cx="6346825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4340" name="Picture 4" descr="кар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315416"/>
            <a:ext cx="10585176" cy="2880320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Палетка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шаршылармен бөлінген мөлдір пластина. </a:t>
            </a:r>
            <a:b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Палеткамен өлшенген фигураның ауданы </a:t>
            </a:r>
            <a:b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 сантиметрмен есептеледі.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kk-KZ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51721" y="1988840"/>
          <a:ext cx="3384377" cy="2880320"/>
        </p:xfrm>
        <a:graphic>
          <a:graphicData uri="http://schemas.openxmlformats.org/drawingml/2006/table">
            <a:tbl>
              <a:tblPr/>
              <a:tblGrid>
                <a:gridCol w="650842"/>
                <a:gridCol w="683625"/>
                <a:gridCol w="683625"/>
                <a:gridCol w="683625"/>
                <a:gridCol w="682660"/>
              </a:tblGrid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ерленген349 - коп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756083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691680" y="836712"/>
            <a:ext cx="2376264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k-KZ" sz="2800" dirty="0" smtClean="0"/>
              <a:t>          1- топ </a:t>
            </a:r>
            <a:endParaRPr lang="ru-RU" sz="2800" dirty="0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4499992" y="5157192"/>
            <a:ext cx="1368152" cy="1368152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k-KZ" sz="2400" dirty="0" smtClean="0"/>
              <a:t>2- топ </a:t>
            </a:r>
            <a:endParaRPr lang="ru-RU" sz="2400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763688" y="3789040"/>
            <a:ext cx="2016224" cy="1512168"/>
          </a:xfrm>
          <a:prstGeom prst="triangle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k-KZ" sz="2400" dirty="0" smtClean="0"/>
              <a:t>3- топ </a:t>
            </a:r>
            <a:endParaRPr lang="ru-RU" sz="2400" dirty="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rot="13798499">
            <a:off x="7019987" y="3143269"/>
            <a:ext cx="1416094" cy="141148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Windows 7\Downloads\разбойник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04864"/>
            <a:ext cx="1771650" cy="2571750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5076056" y="332656"/>
            <a:ext cx="4067944" cy="1872208"/>
          </a:xfrm>
          <a:prstGeom prst="cloudCallout">
            <a:avLst>
              <a:gd name="adj1" fmla="val -64510"/>
              <a:gd name="adj2" fmla="val 572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БоапшкаБұл балалбббб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83671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 балалар палетканың көмегімен фигураның ауданын таба алар ма екен?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ираты близнецы мультя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3816424" cy="244827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63888" y="620688"/>
            <a:ext cx="4680520" cy="1728192"/>
          </a:xfrm>
          <a:prstGeom prst="cloudCallout">
            <a:avLst>
              <a:gd name="adj1" fmla="val -38127"/>
              <a:gd name="adj2" fmla="val 703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44008" y="980728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Енді біздің тапсырмамызды орындай алмайтыны анық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Windows 7\Downloads\раз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2736304" cy="3024336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275856" y="1052736"/>
            <a:ext cx="4824536" cy="1800200"/>
          </a:xfrm>
          <a:prstGeom prst="cloudCallout">
            <a:avLst>
              <a:gd name="adj1" fmla="val -49107"/>
              <a:gd name="adj2" fmla="val 566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23928" y="134076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 басшылары да мен сияқты есепке мықты ма екен?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283</TotalTime>
  <Words>187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Слайд 2</vt:lpstr>
      <vt:lpstr>Сабақтың тақырыбы:  Ауданды өлшеу.Палетка </vt:lpstr>
      <vt:lpstr>Слайд 4</vt:lpstr>
      <vt:lpstr>Палетка – шаршылармен бөлінген мөлдір пластина.  Палеткамен өлшенген фигураның ауданы  квадрат сантиметрмен есептеледі.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Windows 7</cp:lastModifiedBy>
  <cp:revision>30</cp:revision>
  <dcterms:created xsi:type="dcterms:W3CDTF">2017-11-21T04:24:44Z</dcterms:created>
  <dcterms:modified xsi:type="dcterms:W3CDTF">2017-11-21T17:10:51Z</dcterms:modified>
</cp:coreProperties>
</file>