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97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3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91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17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9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9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56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7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84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3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BACAE-F1A6-490D-818B-40D72B320854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04510-8744-4B04-808A-3DFCA3525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90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езентация на тему: &quot;ЖАСАНДЫ ИНТЕЛЛЕКТ ЖҮЙЕСІНІҢ ҰҒЫМЫ Сабақтың тақырыбы:  жыл.&quot;. Скачать бесплатно и без регистрации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5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17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Жасанды интеллект презентация — Тәрбие.k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8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8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Ойлау түрлері мен қасиеттері презентация, докла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24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86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Жасанды интеллект туралы слайд (презентация) | Slides.k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298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Ученик</cp:lastModifiedBy>
  <cp:revision>1</cp:revision>
  <dcterms:created xsi:type="dcterms:W3CDTF">2020-09-02T17:42:26Z</dcterms:created>
  <dcterms:modified xsi:type="dcterms:W3CDTF">2020-09-02T17:43:02Z</dcterms:modified>
</cp:coreProperties>
</file>