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8677275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842" y="-84"/>
      </p:cViewPr>
      <p:guideLst>
        <p:guide orient="horz" pos="273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95580"/>
            <a:ext cx="7772400" cy="18599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917122"/>
            <a:ext cx="6400800" cy="22175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47494"/>
            <a:ext cx="2057400" cy="740380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47494"/>
            <a:ext cx="6019800" cy="74038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575953"/>
            <a:ext cx="7772400" cy="172340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677800"/>
            <a:ext cx="7772400" cy="189815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024698"/>
            <a:ext cx="4038600" cy="5726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024698"/>
            <a:ext cx="4038600" cy="5726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42344"/>
            <a:ext cx="4040188" cy="809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751821"/>
            <a:ext cx="4040188" cy="49994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942344"/>
            <a:ext cx="4041775" cy="809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751821"/>
            <a:ext cx="4041775" cy="49994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345484"/>
            <a:ext cx="3008313" cy="14703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345485"/>
            <a:ext cx="5111750" cy="740581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815801"/>
            <a:ext cx="3008313" cy="5935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6074092"/>
            <a:ext cx="5486400" cy="71708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775331"/>
            <a:ext cx="5486400" cy="52063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6791173"/>
            <a:ext cx="5486400" cy="10183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47493"/>
            <a:ext cx="8229600" cy="14462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2024698"/>
            <a:ext cx="8229600" cy="5726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8042549"/>
            <a:ext cx="2133600" cy="4619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8042549"/>
            <a:ext cx="2895600" cy="4619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8042549"/>
            <a:ext cx="2133600" cy="4619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Пользователь\Downloads\WhatsApp Image 2020-10-15 at 10.07.36 (1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362" y="0"/>
            <a:ext cx="8677275" cy="8677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Пользователь\Downloads\WhatsApp Image 2020-10-15 at 10.10.59 (1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362" y="0"/>
            <a:ext cx="8677275" cy="8677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Пользователь\Downloads\WhatsApp Image 2020-10-15 at 10.12.46 (1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362" y="0"/>
            <a:ext cx="8677275" cy="8677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0</Words>
  <Application>Microsoft Office PowerPoint</Application>
  <PresentationFormat>Произвольный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6</cp:revision>
  <dcterms:created xsi:type="dcterms:W3CDTF">2020-10-20T16:53:41Z</dcterms:created>
  <dcterms:modified xsi:type="dcterms:W3CDTF">2020-10-20T19:49:50Z</dcterms:modified>
</cp:coreProperties>
</file>