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1E93A5-9D7B-49F3-B956-03A87D828F7E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8F547-BB0E-4149-BC84-982FD6E198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5553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58F547-BB0E-4149-BC84-982FD6E1985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2307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://images.myshared.ru/19/1190769/slide_1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</p:spPr>
        <p:txBody>
          <a:bodyPr>
            <a:normAutofit/>
          </a:bodyPr>
          <a:lstStyle/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Әлеуметтік желіні пайдаланамын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692696"/>
            <a:ext cx="6400800" cy="1752600"/>
          </a:xfrm>
        </p:spPr>
        <p:txBody>
          <a:bodyPr/>
          <a:lstStyle/>
          <a:p>
            <a:r>
              <a:rPr lang="kk-KZ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Қаңтардың он жетісі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185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images.myshared.ru/19/1190769/slide_1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43" t="36066" r="30205" b="27322"/>
          <a:stretch>
            <a:fillRect/>
          </a:stretch>
        </p:blipFill>
        <p:spPr bwMode="auto">
          <a:xfrm>
            <a:off x="1979712" y="1988840"/>
            <a:ext cx="5089774" cy="3187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2687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j03701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1425" y="5078034"/>
            <a:ext cx="1000125" cy="1135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683568" y="836712"/>
            <a:ext cx="7772400" cy="4392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 топ </a:t>
            </a:r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«Менің әлеуметтік желідегі достарым» (эссе)</a:t>
            </a:r>
          </a:p>
          <a:p>
            <a:pPr algn="just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ІІ топ </a:t>
            </a:r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«Мен үшін әлеуметтік желінің пайдасы» (постер)</a:t>
            </a:r>
          </a:p>
          <a:p>
            <a:pPr algn="just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ІІІ топ </a:t>
            </a:r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«Свод-талдау» әдісі </a:t>
            </a:r>
          </a:p>
          <a:p>
            <a:pPr algn="just"/>
            <a:r>
              <a:rPr lang="kk-KZ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</a:p>
          <a:p>
            <a:pPr algn="just"/>
            <a:r>
              <a:rPr lang="kk-KZ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Күшті                       Әлсіз</a:t>
            </a:r>
          </a:p>
          <a:p>
            <a:pPr algn="just"/>
            <a:endParaRPr lang="kk-KZ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Мүмкіндіктер                   Қауіп-қатер</a:t>
            </a:r>
          </a:p>
          <a:p>
            <a:pPr algn="just"/>
            <a:endParaRPr lang="kk-KZ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топ </a:t>
            </a:r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«Сұхбат» топ мүшелерінен сұхбат алу</a:t>
            </a:r>
          </a:p>
          <a:p>
            <a:pPr algn="just"/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4572000" y="2449650"/>
            <a:ext cx="0" cy="20162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1835696" y="3212976"/>
            <a:ext cx="547260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5339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38137"/>
            <a:ext cx="665576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Жағдаяттан шығу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683568" y="1946698"/>
            <a:ext cx="7772400" cy="17281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9130" y="1708162"/>
            <a:ext cx="84249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1-жағдаят</a:t>
            </a: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Сен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тез арада Оралдан Астанаға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ұшатын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ұшаққа билет алуың керек. Ал таңертең Оралға жүрмексің. Қалада ешкім көмектесе алмайтын болды. Не істер едің?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9130" y="3031601"/>
            <a:ext cx="791641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2-жағдаят</a:t>
            </a: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Үйде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ата-анаң жоқ. Бүгіннен қалдырмай жарықтың ақшасын төлеу керек. Әйтпесе кесіп тастайды. Не істер едің?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49130" y="4100879"/>
            <a:ext cx="79270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3-жағдаят</a:t>
            </a:r>
            <a:endParaRPr lang="kk-KZ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Ағылшын тілі сабағында бір сөздің қазақша баламасын білмей отырсың. Достарыңнан да сұрап едің, олар да білмейтін болып шықты. Мұғалім тапсырманы жеке өзіңе берген болатын..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Не істер едің?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05524" y="5301208"/>
            <a:ext cx="801380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4-жағдаят</a:t>
            </a:r>
            <a:endParaRPr lang="kk-KZ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Досыңнан бір тамаша кітап оқығанын естідің. Бірақ ол кітап досыңның Алматыда тұратын әпкесінікі екен. Ал ауылдағы кітапханадан ол кітапты таба алмадың.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Не істер едің?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i?id=25b4a28592cf2606b5da4ad7498ced2e&amp;n=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82651"/>
            <a:ext cx="2148810" cy="176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1729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Бес саусақ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i?id=25b4a28592cf2606b5da4ad7498ced2e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313" r="72876" b="43750"/>
          <a:stretch>
            <a:fillRect/>
          </a:stretch>
        </p:blipFill>
        <p:spPr bwMode="auto">
          <a:xfrm>
            <a:off x="5900332" y="3235316"/>
            <a:ext cx="1654671" cy="1654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49130" y="1708162"/>
            <a:ext cx="842493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Бас бармақ-басты мәселе</a:t>
            </a: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Бүгінгі сабақта ең құнды мәселе қандай болды?</a:t>
            </a:r>
          </a:p>
          <a:p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2.Балалы үйрек-бірлесу</a:t>
            </a:r>
            <a:endParaRPr lang="kk-KZ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Мен топта қалай жұмыс жасадым?</a:t>
            </a:r>
            <a:r>
              <a:rPr lang="kk-KZ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kk-KZ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3.Ортан терек-ойлану</a:t>
            </a:r>
            <a:endParaRPr lang="kk-KZ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Бүгін қандай білім мен тәжірибе алдым?</a:t>
            </a:r>
            <a:r>
              <a:rPr lang="kk-KZ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kk-KZ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4.Шылдыр шүмек-шынайылық</a:t>
            </a:r>
            <a:endParaRPr lang="kk-KZ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Тақырып өзекті ме? Неге?</a:t>
            </a:r>
          </a:p>
          <a:p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5.Кішкентай бөбек-көңіл-күй ахуалы</a:t>
            </a:r>
            <a:endParaRPr lang="kk-KZ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Мен сабақта өзімді қалай сезіндім?</a:t>
            </a:r>
            <a:endParaRPr lang="kk-KZ" sz="2000" dirty="0">
              <a:latin typeface="Times New Roman" pitchFamily="18" charset="0"/>
              <a:cs typeface="Times New Roman" pitchFamily="18" charset="0"/>
            </a:endParaRPr>
          </a:p>
          <a:p>
            <a:endParaRPr lang="kk-KZ" sz="2000" dirty="0">
              <a:latin typeface="Times New Roman" pitchFamily="18" charset="0"/>
              <a:cs typeface="Times New Roman" pitchFamily="18" charset="0"/>
            </a:endParaRPr>
          </a:p>
          <a:p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2000" dirty="0">
              <a:latin typeface="Times New Roman" pitchFamily="18" charset="0"/>
              <a:cs typeface="Times New Roman" pitchFamily="18" charset="0"/>
            </a:endParaRPr>
          </a:p>
          <a:p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4096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30</TotalTime>
  <Words>212</Words>
  <Application>Microsoft Office PowerPoint</Application>
  <PresentationFormat>Экран (4:3)</PresentationFormat>
  <Paragraphs>36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Волна</vt:lpstr>
      <vt:lpstr>Әлеуметтік желіні пайдаланамын</vt:lpstr>
      <vt:lpstr>Презентация PowerPoint</vt:lpstr>
      <vt:lpstr>Презентация PowerPoint</vt:lpstr>
      <vt:lpstr>Презентация PowerPoint</vt:lpstr>
      <vt:lpstr>Бес саусақ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Әлеуметтік желіні пайдаланамын</dc:title>
  <dc:creator>Admin</dc:creator>
  <cp:lastModifiedBy>Admin</cp:lastModifiedBy>
  <cp:revision>5</cp:revision>
  <dcterms:created xsi:type="dcterms:W3CDTF">2018-01-16T18:01:31Z</dcterms:created>
  <dcterms:modified xsi:type="dcterms:W3CDTF">2018-01-16T18:42:26Z</dcterms:modified>
</cp:coreProperties>
</file>