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16-oskemen.mektebi.kz/uploads/posts/2019-03/medium/1553944117_slajd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16-oskemen.mektebi.kz/uploads/posts/2019-03/medium/1553944102_slajd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16-oskemen.mektebi.kz/uploads/posts/2019-03/medium/1553944117_slajd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Мектептегі психологиялық қызм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Мектептегі психологиялық қызм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60" name="Picture 4" descr="Мектептегі психологиялық қызм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12844"/>
            <a:ext cx="83582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</a:t>
            </a:r>
            <a:r>
              <a:rPr lang="ru-RU" b="1" dirty="0" err="1" smtClean="0"/>
              <a:t>Мектеп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психологының негізгі</a:t>
            </a:r>
            <a:r>
              <a:rPr lang="ru-RU" b="1" dirty="0" smtClean="0"/>
              <a:t> </a:t>
            </a:r>
            <a:r>
              <a:rPr lang="ru-RU" b="1" dirty="0" err="1" smtClean="0"/>
              <a:t>мақсаты-міндеттері</a:t>
            </a:r>
            <a:r>
              <a:rPr lang="ru-RU" dirty="0" err="1" smtClean="0"/>
              <a:t>:</a:t>
            </a:r>
            <a:endParaRPr lang="ru-RU" dirty="0" smtClean="0"/>
          </a:p>
          <a:p>
            <a:endParaRPr lang="ru-RU" dirty="0" smtClean="0"/>
          </a:p>
          <a:p>
            <a:r>
              <a:rPr lang="ru-RU" sz="2400" dirty="0" err="1" smtClean="0"/>
              <a:t>Оқушылардың сабаққа үлгермеушілік себептерін</a:t>
            </a:r>
            <a:r>
              <a:rPr lang="ru-RU" sz="2400" dirty="0" smtClean="0"/>
              <a:t> </a:t>
            </a:r>
            <a:r>
              <a:rPr lang="ru-RU" sz="2400" dirty="0" err="1" smtClean="0"/>
              <a:t>анықтау.</a:t>
            </a:r>
            <a:endParaRPr lang="ru-RU" sz="2400" dirty="0" smtClean="0"/>
          </a:p>
          <a:p>
            <a:r>
              <a:rPr lang="ru-RU" sz="2400" dirty="0" err="1" smtClean="0"/>
              <a:t>Кейбір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оқушылардың тәртіпсіз </a:t>
            </a:r>
            <a:r>
              <a:rPr lang="ru-RU" sz="2400" dirty="0" smtClean="0"/>
              <a:t>болу </a:t>
            </a:r>
            <a:r>
              <a:rPr lang="ru-RU" sz="2400" dirty="0" err="1" smtClean="0"/>
              <a:t>себептерін</a:t>
            </a:r>
            <a:r>
              <a:rPr lang="ru-RU" sz="2400" dirty="0" smtClean="0"/>
              <a:t> </a:t>
            </a:r>
            <a:r>
              <a:rPr lang="ru-RU" sz="2400" dirty="0" err="1" smtClean="0"/>
              <a:t>анықтау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«Қиын» сыныптармен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 істеу</a:t>
            </a:r>
            <a:r>
              <a:rPr lang="ru-RU" sz="2400" dirty="0" smtClean="0"/>
              <a:t> </a:t>
            </a:r>
            <a:r>
              <a:rPr lang="ru-RU" sz="2400" dirty="0" err="1" smtClean="0"/>
              <a:t>бағдарламасын жасау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Жеткіншектермен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жұмыс.</a:t>
            </a:r>
            <a:endParaRPr lang="ru-RU" sz="2400" dirty="0" smtClean="0"/>
          </a:p>
          <a:p>
            <a:r>
              <a:rPr lang="ru-RU" sz="2400" dirty="0" err="1" smtClean="0"/>
              <a:t>Мектеп</a:t>
            </a:r>
            <a:r>
              <a:rPr lang="ru-RU" sz="2400" dirty="0" smtClean="0"/>
              <a:t> </a:t>
            </a:r>
            <a:r>
              <a:rPr lang="ru-RU" sz="2400" dirty="0" smtClean="0"/>
              <a:t>пен </a:t>
            </a:r>
            <a:r>
              <a:rPr lang="ru-RU" sz="2400" dirty="0" err="1" smtClean="0"/>
              <a:t>отбасы</a:t>
            </a:r>
            <a:r>
              <a:rPr lang="ru-RU" sz="2400" dirty="0" smtClean="0"/>
              <a:t> </a:t>
            </a:r>
            <a:r>
              <a:rPr lang="ru-RU" sz="2400" dirty="0" err="1" smtClean="0"/>
              <a:t>арасындағы бірлесіп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 істеу</a:t>
            </a:r>
            <a:r>
              <a:rPr lang="ru-RU" sz="2400" dirty="0" smtClean="0"/>
              <a:t> </a:t>
            </a:r>
            <a:r>
              <a:rPr lang="ru-RU" sz="2400" dirty="0" err="1" smtClean="0"/>
              <a:t>үйлесімділігін орнықтыру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Оқушының сабаққа деген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қызығушылығы </a:t>
            </a:r>
            <a:r>
              <a:rPr lang="ru-RU" sz="2400" dirty="0" smtClean="0"/>
              <a:t>мен </a:t>
            </a:r>
            <a:r>
              <a:rPr lang="ru-RU" sz="2400" dirty="0" err="1" smtClean="0"/>
              <a:t>жауапкершілігін</a:t>
            </a:r>
            <a:r>
              <a:rPr lang="ru-RU" sz="2400" dirty="0" smtClean="0"/>
              <a:t> </a:t>
            </a:r>
            <a:r>
              <a:rPr lang="ru-RU" sz="2400" dirty="0" err="1" smtClean="0"/>
              <a:t>тәрбиелеу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Оқушының танымдық қабілетін арттыру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Психологиялық кеңес </a:t>
            </a:r>
            <a:r>
              <a:rPr lang="ru-RU" sz="2400" dirty="0" smtClean="0"/>
              <a:t>беру.</a:t>
            </a:r>
          </a:p>
          <a:p>
            <a:r>
              <a:rPr lang="ru-RU" sz="2400" dirty="0" err="1" smtClean="0"/>
              <a:t>Мамандық таңдауға көмек.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Семей, НАЗАРЛАРЫҢЫЗҒА РАХМЕТ!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</Words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user-pc</dc:creator>
  <cp:lastModifiedBy>user-pc</cp:lastModifiedBy>
  <cp:revision>5</cp:revision>
  <dcterms:created xsi:type="dcterms:W3CDTF">2020-10-19T05:33:04Z</dcterms:created>
  <dcterms:modified xsi:type="dcterms:W3CDTF">2020-10-19T06:04:27Z</dcterms:modified>
</cp:coreProperties>
</file>