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8" r:id="rId3"/>
    <p:sldId id="329" r:id="rId4"/>
    <p:sldId id="331" r:id="rId5"/>
    <p:sldId id="333" r:id="rId6"/>
    <p:sldId id="330" r:id="rId7"/>
    <p:sldId id="325" r:id="rId8"/>
    <p:sldId id="321" r:id="rId9"/>
    <p:sldId id="338" r:id="rId10"/>
    <p:sldId id="334" r:id="rId11"/>
    <p:sldId id="335" r:id="rId12"/>
    <p:sldId id="336" r:id="rId13"/>
    <p:sldId id="337" r:id="rId14"/>
    <p:sldId id="332" r:id="rId15"/>
    <p:sldId id="32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0000"/>
    <a:srgbClr val="FF3300"/>
    <a:srgbClr val="990033"/>
    <a:srgbClr val="800080"/>
    <a:srgbClr val="003366"/>
    <a:srgbClr val="FFFFFF"/>
    <a:srgbClr val="4F9A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25" autoAdjust="0"/>
    <p:restoredTop sz="92029" autoAdjust="0"/>
  </p:normalViewPr>
  <p:slideViewPr>
    <p:cSldViewPr>
      <p:cViewPr>
        <p:scale>
          <a:sx n="75" d="100"/>
          <a:sy n="75" d="100"/>
        </p:scale>
        <p:origin x="-123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9BC871-04C5-424E-98C2-F307F4913583}" type="datetimeFigureOut">
              <a:rPr lang="ru-RU"/>
              <a:pPr>
                <a:defRPr/>
              </a:pPr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E88D91-AA61-4EEB-AE69-65DCA92BD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5801-DDDF-4E87-BAA4-AB8621915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5EB8-A0E7-4002-BF03-270BDC1AD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4E188-1E75-4238-A018-571BABAAA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AEEE-F2D3-474E-A943-60ECDD1E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BEE9F-6A4B-42B0-ABCF-9096D343E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F392-CBCB-4089-A3FC-1D8A5B6BD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A4B0-6C21-445C-91ED-F754CD4F2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3C2F1-B93E-46E8-8B15-0382804D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90004-2F32-4806-937E-8518FF6F8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4F28-35F2-43C3-9ECE-2F648B6B2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758-9690-4FAA-9BD0-5502F68E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2D8ED3-4E0F-4508-B6DD-AC7B7676E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33400" y="2133600"/>
            <a:ext cx="7924800" cy="167640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rgbClr val="FF3300">
                      <a:alpha val="40000"/>
                    </a:srgb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«Ой мен </a:t>
            </a:r>
            <a:r>
              <a:rPr lang="ru-RU" sz="3600" b="1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rgbClr val="FF3300">
                      <a:alpha val="40000"/>
                    </a:srgb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3600" b="1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228600">
                    <a:srgbClr val="FF3300">
                      <a:alpha val="40000"/>
                    </a:srgbClr>
                  </a:glow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b="1" kern="10" dirty="0">
              <a:ln w="2857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228600">
                  <a:srgbClr val="FF3300">
                    <a:alpha val="40000"/>
                  </a:srgbClr>
                </a:glow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bild3"/>
          <p:cNvPicPr>
            <a:picLocks noChangeAspect="1" noChangeArrowheads="1"/>
          </p:cNvPicPr>
          <p:nvPr/>
        </p:nvPicPr>
        <p:blipFill>
          <a:blip r:embed="rId3" cstate="print"/>
          <a:srcRect r="64784"/>
          <a:stretch>
            <a:fillRect/>
          </a:stretch>
        </p:blipFill>
        <p:spPr bwMode="auto">
          <a:xfrm>
            <a:off x="533400" y="3776663"/>
            <a:ext cx="10096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ild3"/>
          <p:cNvPicPr>
            <a:picLocks noChangeAspect="1" noChangeArrowheads="1"/>
          </p:cNvPicPr>
          <p:nvPr/>
        </p:nvPicPr>
        <p:blipFill>
          <a:blip r:embed="rId3" cstate="print"/>
          <a:srcRect r="64784"/>
          <a:stretch>
            <a:fillRect/>
          </a:stretch>
        </p:blipFill>
        <p:spPr bwMode="auto">
          <a:xfrm>
            <a:off x="1752600" y="4267200"/>
            <a:ext cx="8096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bild3"/>
          <p:cNvPicPr>
            <a:picLocks noChangeAspect="1" noChangeArrowheads="1"/>
          </p:cNvPicPr>
          <p:nvPr/>
        </p:nvPicPr>
        <p:blipFill>
          <a:blip r:embed="rId3" cstate="print"/>
          <a:srcRect r="64784"/>
          <a:stretch>
            <a:fillRect/>
          </a:stretch>
        </p:blipFill>
        <p:spPr bwMode="auto">
          <a:xfrm>
            <a:off x="2819400" y="4843463"/>
            <a:ext cx="6588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 flipH="1">
            <a:off x="3079750" y="3581400"/>
            <a:ext cx="233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1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№13 “Золотой ключик” бөбекжайы МКҚК</a:t>
            </a:r>
          </a:p>
          <a:p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4495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Педагог-психолог: Канатова Асель Тауфиховна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5626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Орал қаласы, 2018ж.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685800"/>
            <a:ext cx="5867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әкем-шешем тұрады,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Ата-әже бауырым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Бәрі бірге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қосылып,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ұғымды құрады.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495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(Отбасы-О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tbasy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00200" y="7620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Айтары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мол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ғұлама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Көп жасасын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бұл адам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Әкесі ол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әкеңнің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Білер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сұраған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4953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Ата</a:t>
            </a:r>
            <a:r>
              <a:rPr lang="en-US" sz="3600" dirty="0" smtClean="0"/>
              <a:t>-</a:t>
            </a:r>
            <a:r>
              <a:rPr lang="en-US" sz="3600" dirty="0" err="1" smtClean="0"/>
              <a:t>ata</a:t>
            </a:r>
            <a:r>
              <a:rPr lang="en-US" sz="3600" dirty="0" smtClean="0"/>
              <a:t>-grandfather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1200" y="21336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Бiлiмнiң дәнiн тередi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Балаға тәрбие бередi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 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419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Тәрбиеші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a´r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i´e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-Educator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95400" y="914400"/>
            <a:ext cx="5943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Қиындықта тастамайтын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Жамандықтан аластайтын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Ұстанғаны ізгі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ниет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Бұл қандай қасиет?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4648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Достық</a:t>
            </a:r>
            <a:r>
              <a:rPr lang="en-US" sz="2400" dirty="0" smtClean="0"/>
              <a:t>-</a:t>
            </a:r>
            <a:r>
              <a:rPr lang="en-US" sz="2400" dirty="0" err="1" smtClean="0"/>
              <a:t>dostyq</a:t>
            </a:r>
            <a:r>
              <a:rPr lang="en-US" sz="2400" dirty="0" smtClean="0"/>
              <a:t>-Friendship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762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“Көңілді күн!”</a:t>
            </a:r>
          </a:p>
          <a:p>
            <a:pPr algn="ctr"/>
            <a:endParaRPr lang="kk-K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Қалалық семинар деп жар саламыз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Келген қонақтарды біз ойнатамыз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Әріптестер қош келдің төрімізге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Сіздерге арнап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бүгін біз,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ән саламыз.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Қайырмасы: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Бүгін қандай тамаша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Көңілді күн, көңілді күн, көңілді күн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Бірімізді біріміз сыйлайықшы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Қуанышпен қарсы алып!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13316" name="Picture 4" descr="Карнав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Цвет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7239" flipV="1">
            <a:off x="2646363" y="3814763"/>
            <a:ext cx="3324225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UVERC~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825" y="692150"/>
            <a:ext cx="241935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GUVERC~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4138" y="0"/>
            <a:ext cx="270986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WordArt 9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7850187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Жақсы ілтипатпен </a:t>
            </a:r>
          </a:p>
          <a:p>
            <a:pPr algn="ctr"/>
            <a:r>
              <a:rPr lang="ru-RU" sz="3600" kern="10">
                <a:ln w="1270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жүздескенше күн жақсы болсын!</a:t>
            </a:r>
          </a:p>
        </p:txBody>
      </p:sp>
    </p:spTree>
  </p:cSld>
  <p:clrMapOvr>
    <a:masterClrMapping/>
  </p:clrMapOvr>
  <p:transition advTm="1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ru-RU" b="1" dirty="0" err="1" smtClean="0"/>
              <a:t>Қозғалып </a:t>
            </a:r>
            <a:r>
              <a:rPr lang="ru-RU" b="1" dirty="0" err="1" smtClean="0"/>
              <a:t>жүрер жортақ шам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Барлығымызға ортақ шам</a:t>
            </a:r>
            <a:r>
              <a:rPr lang="ru-RU" b="1" dirty="0" smtClean="0"/>
              <a:t>.  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Кун –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ky´n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солнце 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sun</a:t>
            </a:r>
            <a:endParaRPr lang="en-US" b="1" dirty="0" smtClean="0"/>
          </a:p>
          <a:p>
            <a:r>
              <a:rPr lang="ru-RU" b="1" dirty="0" err="1" smtClean="0"/>
              <a:t>Көк көрпенің мақтасы</a:t>
            </a:r>
            <a:r>
              <a:rPr lang="ru-RU" b="1" dirty="0" err="1" smtClean="0"/>
              <a:t>,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Әр </a:t>
            </a:r>
            <a:r>
              <a:rPr lang="ru-RU" b="1" dirty="0" err="1" smtClean="0"/>
              <a:t>жерде</a:t>
            </a:r>
            <a:r>
              <a:rPr lang="ru-RU" b="1" dirty="0" smtClean="0"/>
              <a:t> </a:t>
            </a:r>
            <a:r>
              <a:rPr lang="ru-RU" b="1" dirty="0" err="1" smtClean="0"/>
              <a:t>жүр бытырап</a:t>
            </a:r>
            <a:r>
              <a:rPr lang="ru-RU" b="1" dirty="0" smtClean="0"/>
              <a:t>. </a:t>
            </a:r>
            <a:endParaRPr lang="ru-RU" b="1" dirty="0" smtClean="0"/>
          </a:p>
          <a:p>
            <a:r>
              <a:rPr lang="ru-RU" b="1" dirty="0" err="1" smtClean="0"/>
              <a:t>Біріктіруге</a:t>
            </a:r>
            <a:r>
              <a:rPr lang="ru-RU" b="1" dirty="0" smtClean="0"/>
              <a:t> </a:t>
            </a:r>
            <a:r>
              <a:rPr lang="ru-RU" b="1" dirty="0" err="1" smtClean="0"/>
              <a:t>қол жетпес</a:t>
            </a:r>
            <a:r>
              <a:rPr lang="ru-RU" b="1" dirty="0" smtClean="0"/>
              <a:t>, </a:t>
            </a:r>
            <a:endParaRPr lang="ru-RU" b="1" dirty="0" smtClean="0"/>
          </a:p>
          <a:p>
            <a:r>
              <a:rPr lang="ru-RU" b="1" dirty="0" err="1" smtClean="0"/>
              <a:t>Болды-ау</a:t>
            </a:r>
            <a:r>
              <a:rPr lang="ru-RU" b="1" dirty="0" smtClean="0"/>
              <a:t> </a:t>
            </a:r>
            <a:r>
              <a:rPr lang="ru-RU" b="1" dirty="0" err="1" smtClean="0"/>
              <a:t>шіркін</a:t>
            </a:r>
            <a:r>
              <a:rPr lang="ru-RU" b="1" dirty="0" smtClean="0"/>
              <a:t> </a:t>
            </a:r>
            <a:r>
              <a:rPr lang="ru-RU" b="1" dirty="0" err="1" smtClean="0"/>
              <a:t>ысырап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b="1" i="1" dirty="0" smtClean="0"/>
              <a:t>Б</a:t>
            </a:r>
            <a:r>
              <a:rPr lang="kk-KZ" b="1" i="1" dirty="0" smtClean="0"/>
              <a:t>ұлт – </a:t>
            </a:r>
            <a:r>
              <a:rPr lang="en-US" b="1" i="1" dirty="0" err="1" smtClean="0"/>
              <a:t>bult</a:t>
            </a:r>
            <a:r>
              <a:rPr lang="en-US" b="1" i="1" dirty="0" smtClean="0"/>
              <a:t> - </a:t>
            </a:r>
            <a:r>
              <a:rPr lang="kk-KZ" b="1" i="1" dirty="0" smtClean="0"/>
              <a:t>облоко </a:t>
            </a:r>
            <a:r>
              <a:rPr lang="kk-KZ" b="1" i="1" dirty="0" smtClean="0"/>
              <a:t>– </a:t>
            </a:r>
            <a:r>
              <a:rPr lang="en-US" b="1" i="1" dirty="0" smtClean="0"/>
              <a:t>cloud</a:t>
            </a:r>
            <a:endParaRPr lang="ru-RU" dirty="0" smtClean="0"/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96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6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296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кезең</a:t>
            </a:r>
          </a:p>
          <a:p>
            <a:pPr algn="ctr"/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“Білімді мыңды жығады”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bild3"/>
          <p:cNvPicPr>
            <a:picLocks noChangeAspect="1" noChangeArrowheads="1"/>
          </p:cNvPicPr>
          <p:nvPr/>
        </p:nvPicPr>
        <p:blipFill>
          <a:blip r:embed="rId3" cstate="print"/>
          <a:srcRect r="64784"/>
          <a:stretch>
            <a:fillRect/>
          </a:stretch>
        </p:blipFill>
        <p:spPr bwMode="auto">
          <a:xfrm>
            <a:off x="533400" y="3776663"/>
            <a:ext cx="10096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20181018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26010"/>
            <a:ext cx="7848600" cy="688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латын-алип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-20181018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</a:p>
          <a:p>
            <a:pPr algn="ctr"/>
            <a:r>
              <a:rPr lang="kk-KZ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“Сөз асылы-мақал”</a:t>
            </a:r>
            <a:endParaRPr lang="ru-RU" sz="1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bild3"/>
          <p:cNvPicPr>
            <a:picLocks noChangeAspect="1" noChangeArrowheads="1"/>
          </p:cNvPicPr>
          <p:nvPr/>
        </p:nvPicPr>
        <p:blipFill>
          <a:blip r:embed="rId3" cstate="print"/>
          <a:srcRect r="64784"/>
          <a:stretch>
            <a:fillRect/>
          </a:stretch>
        </p:blipFill>
        <p:spPr bwMode="auto">
          <a:xfrm>
            <a:off x="533400" y="3776663"/>
            <a:ext cx="10096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oncv_golubrass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 rot="5400000">
            <a:off x="-1970087" y="3130550"/>
            <a:ext cx="583247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Мақалдың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1763713" y="620713"/>
            <a:ext cx="6408737" cy="504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жалғасын  тап-ойыны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051050" y="1617663"/>
            <a:ext cx="47529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000" b="1" dirty="0">
                <a:solidFill>
                  <a:srgbClr val="CC0000"/>
                </a:solidFill>
              </a:rPr>
              <a:t>1.Атаға  қарап-...</a:t>
            </a:r>
          </a:p>
          <a:p>
            <a:pPr>
              <a:spcBef>
                <a:spcPct val="50000"/>
              </a:spcBef>
            </a:pPr>
            <a:r>
              <a:rPr lang="kk-KZ" sz="2000" b="1" dirty="0">
                <a:solidFill>
                  <a:srgbClr val="CC0000"/>
                </a:solidFill>
              </a:rPr>
              <a:t>  Анаға  қарап-...</a:t>
            </a:r>
          </a:p>
          <a:p>
            <a:pPr>
              <a:spcBef>
                <a:spcPct val="50000"/>
              </a:spcBef>
            </a:pPr>
            <a:r>
              <a:rPr lang="kk-KZ" sz="2000" b="1" dirty="0">
                <a:solidFill>
                  <a:srgbClr val="CC0000"/>
                </a:solidFill>
              </a:rPr>
              <a:t>2.Ананың  көңілі  балада,...</a:t>
            </a:r>
          </a:p>
          <a:p>
            <a:pPr>
              <a:spcBef>
                <a:spcPct val="50000"/>
              </a:spcBef>
            </a:pPr>
            <a:r>
              <a:rPr lang="kk-KZ" sz="2000" b="1" dirty="0">
                <a:solidFill>
                  <a:srgbClr val="CC0000"/>
                </a:solidFill>
              </a:rPr>
              <a:t>3.Ата-ананың  қадірін ...</a:t>
            </a:r>
          </a:p>
          <a:p>
            <a:pPr>
              <a:spcBef>
                <a:spcPct val="50000"/>
              </a:spcBef>
            </a:pPr>
            <a:r>
              <a:rPr lang="kk-KZ" sz="2000" b="1" dirty="0">
                <a:solidFill>
                  <a:srgbClr val="CC0000"/>
                </a:solidFill>
              </a:rPr>
              <a:t>4.Атаның  баласы  болма ...</a:t>
            </a:r>
          </a:p>
          <a:p>
            <a:pPr>
              <a:spcBef>
                <a:spcPct val="50000"/>
              </a:spcBef>
            </a:pPr>
            <a:r>
              <a:rPr lang="kk-KZ" sz="2000" b="1" dirty="0" smtClean="0">
                <a:solidFill>
                  <a:srgbClr val="CC0000"/>
                </a:solidFill>
              </a:rPr>
              <a:t>5.Ұядан  </a:t>
            </a:r>
            <a:r>
              <a:rPr lang="kk-KZ" sz="2000" b="1" dirty="0">
                <a:solidFill>
                  <a:srgbClr val="CC0000"/>
                </a:solidFill>
              </a:rPr>
              <a:t>не  көрсе,...</a:t>
            </a:r>
          </a:p>
          <a:p>
            <a:pPr>
              <a:spcBef>
                <a:spcPct val="50000"/>
              </a:spcBef>
            </a:pPr>
            <a:r>
              <a:rPr lang="kk-KZ" sz="2000" b="1" dirty="0" smtClean="0">
                <a:solidFill>
                  <a:srgbClr val="CC0000"/>
                </a:solidFill>
              </a:rPr>
              <a:t>6.Қарағайға  </a:t>
            </a:r>
            <a:r>
              <a:rPr lang="kk-KZ" sz="2000" b="1" dirty="0">
                <a:solidFill>
                  <a:srgbClr val="CC0000"/>
                </a:solidFill>
              </a:rPr>
              <a:t>қарап.....</a:t>
            </a:r>
          </a:p>
          <a:p>
            <a:pPr>
              <a:spcBef>
                <a:spcPct val="50000"/>
              </a:spcBef>
            </a:pPr>
            <a:r>
              <a:rPr lang="kk-KZ" sz="2000" b="1" dirty="0">
                <a:solidFill>
                  <a:srgbClr val="CC0000"/>
                </a:solidFill>
              </a:rPr>
              <a:t>Отбасына  қарап ....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CC0000"/>
              </a:solidFill>
            </a:endParaRPr>
          </a:p>
        </p:txBody>
      </p:sp>
      <p:pic>
        <p:nvPicPr>
          <p:cNvPr id="13318" name="Picture 7" descr="animal1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594225"/>
            <a:ext cx="1428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6877050" y="3284538"/>
            <a:ext cx="1943100" cy="1152525"/>
          </a:xfrm>
          <a:prstGeom prst="wedgeEllipseCallout">
            <a:avLst>
              <a:gd name="adj1" fmla="val -45097"/>
              <a:gd name="adj2" fmla="val 699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k-KZ"/>
          </a:p>
          <a:p>
            <a:pPr algn="ctr"/>
            <a:r>
              <a:rPr lang="kk-KZ">
                <a:solidFill>
                  <a:srgbClr val="CC0000"/>
                </a:solidFill>
              </a:rPr>
              <a:t>жарайсың</a:t>
            </a:r>
            <a:endParaRPr lang="ru-RU">
              <a:solidFill>
                <a:srgbClr val="CC0000"/>
              </a:solidFill>
            </a:endParaRPr>
          </a:p>
        </p:txBody>
      </p:sp>
      <p:pic>
        <p:nvPicPr>
          <p:cNvPr id="13320" name="Picture 10" descr="Почта0014"/>
          <p:cNvPicPr>
            <a:picLocks noChangeAspect="1" noChangeArrowheads="1"/>
          </p:cNvPicPr>
          <p:nvPr/>
        </p:nvPicPr>
        <p:blipFill>
          <a:blip r:embed="rId4" cstate="print"/>
          <a:srcRect l="31010" t="12383" r="25618" b="8096"/>
          <a:stretch>
            <a:fillRect/>
          </a:stretch>
        </p:blipFill>
        <p:spPr bwMode="auto">
          <a:xfrm>
            <a:off x="6084888" y="1052513"/>
            <a:ext cx="28797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 имени-1копирование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>
              <a:buNone/>
            </a:pPr>
            <a:r>
              <a:rPr lang="kk-KZ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ІІІ- </a:t>
            </a:r>
            <a:r>
              <a:rPr lang="kk-KZ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</a:p>
          <a:p>
            <a:pPr algn="ctr">
              <a:buNone/>
            </a:pPr>
            <a:r>
              <a:rPr lang="kk-KZ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“Сөз асылы-мақал”</a:t>
            </a: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156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194</cp:revision>
  <cp:lastPrinted>1601-01-01T00:00:00Z</cp:lastPrinted>
  <dcterms:created xsi:type="dcterms:W3CDTF">1601-01-01T00:00:00Z</dcterms:created>
  <dcterms:modified xsi:type="dcterms:W3CDTF">2018-10-30T09:39:36Z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