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70" r:id="rId4"/>
    <p:sldId id="271" r:id="rId5"/>
    <p:sldId id="272" r:id="rId6"/>
    <p:sldId id="259" r:id="rId7"/>
    <p:sldId id="267" r:id="rId8"/>
    <p:sldId id="268" r:id="rId9"/>
    <p:sldId id="274" r:id="rId10"/>
    <p:sldId id="273" r:id="rId11"/>
    <p:sldId id="266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EC5"/>
    <a:srgbClr val="A81E8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5019" autoAdjust="0"/>
  </p:normalViewPr>
  <p:slideViewPr>
    <p:cSldViewPr>
      <p:cViewPr>
        <p:scale>
          <a:sx n="77" d="100"/>
          <a:sy n="77" d="100"/>
        </p:scale>
        <p:origin x="-117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2D62-91B5-4C90-8C81-94BA62662B9B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12F6F-1029-49EB-808A-905DD088C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520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12F6F-1029-49EB-808A-905DD088CF4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088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12F6F-1029-49EB-808A-905DD088CF4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82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&#1057;&#1077;&#1088;&#1075;&#1110;&#1090;&#1091;%20&#1089;&#1241;&#1090;&#1110;.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image" Target="../media/image12.png"/><Relationship Id="rId21" Type="http://schemas.openxmlformats.org/officeDocument/2006/relationships/image" Target="../media/image30.png"/><Relationship Id="rId34" Type="http://schemas.openxmlformats.org/officeDocument/2006/relationships/image" Target="../media/image43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33" Type="http://schemas.openxmlformats.org/officeDocument/2006/relationships/image" Target="../media/image42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29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33.png"/><Relationship Id="rId32" Type="http://schemas.openxmlformats.org/officeDocument/2006/relationships/image" Target="../media/image41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28" Type="http://schemas.openxmlformats.org/officeDocument/2006/relationships/image" Target="../media/image37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31" Type="http://schemas.openxmlformats.org/officeDocument/2006/relationships/image" Target="../media/image40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png"/><Relationship Id="rId30" Type="http://schemas.openxmlformats.org/officeDocument/2006/relationships/image" Target="../media/image39.png"/><Relationship Id="rId35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propowerpoint.ru/wp-content/uploads/2013/03/DetskShkolMi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44362" cy="68681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23076" y="1052736"/>
            <a:ext cx="7720924" cy="32316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400" b="1" i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Бізді</a:t>
            </a:r>
            <a:r>
              <a:rPr lang="ru-RU" sz="4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 әлем</a:t>
            </a:r>
            <a:endParaRPr lang="ru-RU" sz="4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44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400" b="1" i="1" dirty="0" err="1" smtClean="0"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endParaRPr lang="ru-RU" alt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жануарлары</a:t>
            </a:r>
            <a:endParaRPr lang="ru-RU" sz="48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228725" y="320675"/>
            <a:ext cx="2664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kk-KZ" sz="2400" b="1" dirty="0" smtClean="0"/>
          </a:p>
          <a:p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Бөлім тақырыбы</a:t>
            </a: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987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980728"/>
            <a:ext cx="3528510" cy="673144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Жазылым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81448010"/>
              </p:ext>
            </p:extLst>
          </p:nvPr>
        </p:nvGraphicFramePr>
        <p:xfrm>
          <a:off x="1075528" y="1916832"/>
          <a:ext cx="6777037" cy="1154811"/>
        </p:xfrm>
        <a:graphic>
          <a:graphicData uri="http://schemas.openxmlformats.org/drawingml/2006/table">
            <a:tbl>
              <a:tblPr/>
              <a:tblGrid>
                <a:gridCol w="677703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Дәптердегі </a:t>
                      </a:r>
                      <a:r>
                        <a:rPr lang="kk-KZ" sz="2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тапсырмаларды орындау арқылы оқушылар оқулықпен жұмыс барысында алған білімдерін бекіте түседі.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6947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Картинки по запросу смайлик нравиться"/>
          <p:cNvPicPr preferRelativeResize="0">
            <a:picLocks noGrp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5400" y="518931"/>
            <a:ext cx="2952328" cy="2913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Картинки по запросу смайлик  не нравиться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502517"/>
            <a:ext cx="2880320" cy="228501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827584" y="3645024"/>
            <a:ext cx="338437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buNone/>
            </a:pPr>
            <a:r>
              <a:rPr lang="kk-KZ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ұнайды</a:t>
            </a:r>
            <a:endParaRPr lang="kk-KZ" sz="6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55976" y="3645024"/>
            <a:ext cx="4248472" cy="232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endParaRPr lang="kk-KZ" sz="6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kk-KZ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ұнамайды</a:t>
            </a:r>
            <a:endParaRPr lang="ru-RU" sz="6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97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9" y="764704"/>
            <a:ext cx="2736304" cy="252028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0375" y="908720"/>
            <a:ext cx="8144073" cy="5256583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endParaRPr lang="kk-KZ" sz="3600" dirty="0"/>
          </a:p>
          <a:p>
            <a:pPr marL="68580" indent="0">
              <a:buNone/>
            </a:pPr>
            <a:r>
              <a:rPr lang="kk-KZ" sz="5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үй </a:t>
            </a:r>
          </a:p>
          <a:p>
            <a:pPr marL="68580" indent="0">
              <a:buNone/>
            </a:pPr>
            <a:r>
              <a:rPr lang="kk-KZ" sz="5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жануаларды</a:t>
            </a:r>
            <a:endParaRPr lang="kk-KZ" sz="57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kk-KZ" sz="5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5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ілемін. </a:t>
            </a:r>
          </a:p>
          <a:p>
            <a:pPr marL="68580" indent="0">
              <a:buNone/>
            </a:pPr>
            <a:endParaRPr lang="ru-RU" sz="5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kk-KZ" sz="5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үй </a:t>
            </a:r>
          </a:p>
          <a:p>
            <a:pPr marL="68580" indent="0">
              <a:buNone/>
            </a:pPr>
            <a:r>
              <a:rPr lang="kk-KZ" sz="5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жануарларды</a:t>
            </a:r>
            <a:endParaRPr lang="kk-KZ" sz="57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kk-KZ" sz="5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5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ілмеймін</a:t>
            </a:r>
            <a:r>
              <a:rPr lang="kk-KZ" sz="5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>
              <a:buNone/>
            </a:pPr>
            <a:endParaRPr lang="ru-RU" sz="5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Картинки по запросу большой пале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Picture 6" descr="Картинки по запросу смайлик большой палец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9" y="3861047"/>
            <a:ext cx="2736304" cy="23042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706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4737677"/>
              </p:ext>
            </p:extLst>
          </p:nvPr>
        </p:nvGraphicFramePr>
        <p:xfrm>
          <a:off x="747292" y="2078496"/>
          <a:ext cx="7713140" cy="3291840"/>
        </p:xfrm>
        <a:graphic>
          <a:graphicData uri="http://schemas.openxmlformats.org/drawingml/2006/table">
            <a:tbl>
              <a:tblPr/>
              <a:tblGrid>
                <a:gridCol w="7713140"/>
              </a:tblGrid>
              <a:tr h="27078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1.1.2.1. Күнделікті өмірде қолданылатын таныс сөздердің мағынасын түсіну.</a:t>
                      </a:r>
                      <a:endParaRPr lang="ru-RU" sz="24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1.1.4.1. Мұғалімнің көмегімен тыңдаған материалдың </a:t>
                      </a:r>
                      <a:r>
                        <a:rPr lang="kk-KZ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</a:t>
                      </a:r>
                      <a:r>
                        <a:rPr lang="kk-KZ" sz="24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 туралы екенін түсіну.</a:t>
                      </a:r>
                      <a:endParaRPr lang="ru-RU" sz="24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1.2.3.1 Сұхбаттасының не туралы айтқанын түсіну және тілдік нормаларды сақтай отырып, түрлі тәсілдермен жауап беру.</a:t>
                      </a:r>
                      <a:endParaRPr lang="ru-RU" sz="24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1.3.4.1. Мұғалімнің көмегімен мәтін немесе иллюстрация бойынша қарапайым сұрақтар қою.</a:t>
                      </a:r>
                      <a:endParaRPr lang="ru-RU" sz="24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43608" y="1052736"/>
            <a:ext cx="6624736" cy="64807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820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43182"/>
            <a:ext cx="7317456" cy="3000396"/>
          </a:xfrm>
        </p:spPr>
        <p:txBody>
          <a:bodyPr>
            <a:noAutofit/>
          </a:bodyPr>
          <a:lstStyle/>
          <a:p>
            <a:pPr marL="68580" indent="0"/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Қайырлы күн,   көк аспан!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Қайырлы күн, Жер -  ана!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Қайырлы күн, достарым!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40269658"/>
              </p:ext>
            </p:extLst>
          </p:nvPr>
        </p:nvGraphicFramePr>
        <p:xfrm>
          <a:off x="755576" y="1484784"/>
          <a:ext cx="7704856" cy="391351"/>
        </p:xfrm>
        <a:graphic>
          <a:graphicData uri="http://schemas.openxmlformats.org/drawingml/2006/table">
            <a:tbl>
              <a:tblPr/>
              <a:tblGrid>
                <a:gridCol w="7704856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Картинки по запросу анимационный  смайлик солнце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0"/>
            <a:ext cx="2558492" cy="25649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12163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42918"/>
            <a:ext cx="7244878" cy="642942"/>
          </a:xfrm>
        </p:spPr>
        <p:txBody>
          <a:bodyPr>
            <a:normAutofit/>
          </a:bodyPr>
          <a:lstStyle/>
          <a:p>
            <a:r>
              <a:rPr lang="kk-KZ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Жаңа сөздерді меңгерту:</a:t>
            </a:r>
            <a:endParaRPr lang="ru-RU" sz="2400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77281764"/>
              </p:ext>
            </p:extLst>
          </p:nvPr>
        </p:nvGraphicFramePr>
        <p:xfrm>
          <a:off x="1115616" y="1214422"/>
          <a:ext cx="6777037" cy="4937760"/>
        </p:xfrm>
        <a:graphic>
          <a:graphicData uri="http://schemas.openxmlformats.org/drawingml/2006/table">
            <a:tbl>
              <a:tblPr/>
              <a:tblGrid>
                <a:gridCol w="6777037"/>
              </a:tblGrid>
              <a:tr h="4929222">
                <a:tc>
                  <a:txBody>
                    <a:bodyPr/>
                    <a:lstStyle/>
                    <a:p>
                      <a:pPr marL="21590" indent="-21590"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7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72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ешкі</a:t>
                      </a:r>
                    </a:p>
                    <a:p>
                      <a:pPr marL="21590" indent="-21590"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7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kk-KZ" sz="72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қой</a:t>
                      </a:r>
                    </a:p>
                    <a:p>
                      <a:pPr marL="21590" indent="-21590"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6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сиыр</a:t>
                      </a:r>
                    </a:p>
                    <a:p>
                      <a:pPr marL="21590" indent="-21590"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6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kk-KZ" sz="6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түйе</a:t>
                      </a:r>
                    </a:p>
                    <a:p>
                      <a:pPr marL="21590" indent="-21590"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6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жылқы</a:t>
                      </a:r>
                      <a:endParaRPr lang="kk-KZ" sz="6000" b="1" i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Рисунок 4" descr="еш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357298"/>
            <a:ext cx="185738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бот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286256"/>
            <a:ext cx="157163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кой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2285992"/>
            <a:ext cx="121444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корова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3214686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конь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52" y="4857760"/>
            <a:ext cx="1428760" cy="129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3135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42860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Суретке 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қара. Тыңда, қайтала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14348" y="1000108"/>
            <a:ext cx="7351737" cy="4929222"/>
            <a:chOff x="1247" y="-8837"/>
            <a:chExt cx="9525" cy="11002"/>
          </a:xfrm>
        </p:grpSpPr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1247" y="1477"/>
              <a:ext cx="2798" cy="688"/>
            </a:xfrm>
            <a:custGeom>
              <a:avLst/>
              <a:gdLst/>
              <a:ahLst/>
              <a:cxnLst>
                <a:cxn ang="0">
                  <a:pos x="2497" y="0"/>
                </a:cxn>
                <a:cxn ang="0">
                  <a:pos x="300" y="0"/>
                </a:cxn>
                <a:cxn ang="0">
                  <a:pos x="206" y="7"/>
                </a:cxn>
                <a:cxn ang="0">
                  <a:pos x="123" y="25"/>
                </a:cxn>
                <a:cxn ang="0">
                  <a:pos x="58" y="52"/>
                </a:cxn>
                <a:cxn ang="0">
                  <a:pos x="15" y="87"/>
                </a:cxn>
                <a:cxn ang="0">
                  <a:pos x="0" y="128"/>
                </a:cxn>
                <a:cxn ang="0">
                  <a:pos x="0" y="510"/>
                </a:cxn>
                <a:cxn ang="0">
                  <a:pos x="58" y="585"/>
                </a:cxn>
                <a:cxn ang="0">
                  <a:pos x="123" y="613"/>
                </a:cxn>
                <a:cxn ang="0">
                  <a:pos x="206" y="631"/>
                </a:cxn>
                <a:cxn ang="0">
                  <a:pos x="300" y="637"/>
                </a:cxn>
                <a:cxn ang="0">
                  <a:pos x="396" y="637"/>
                </a:cxn>
                <a:cxn ang="0">
                  <a:pos x="1320" y="634"/>
                </a:cxn>
                <a:cxn ang="0">
                  <a:pos x="1352" y="639"/>
                </a:cxn>
                <a:cxn ang="0">
                  <a:pos x="1435" y="672"/>
                </a:cxn>
                <a:cxn ang="0">
                  <a:pos x="1484" y="710"/>
                </a:cxn>
                <a:cxn ang="0">
                  <a:pos x="1537" y="768"/>
                </a:cxn>
                <a:cxn ang="0">
                  <a:pos x="1592" y="851"/>
                </a:cxn>
                <a:cxn ang="0">
                  <a:pos x="1650" y="962"/>
                </a:cxn>
                <a:cxn ang="0">
                  <a:pos x="1653" y="914"/>
                </a:cxn>
                <a:cxn ang="0">
                  <a:pos x="1663" y="805"/>
                </a:cxn>
                <a:cxn ang="0">
                  <a:pos x="1679" y="692"/>
                </a:cxn>
                <a:cxn ang="0">
                  <a:pos x="1698" y="628"/>
                </a:cxn>
                <a:cxn ang="0">
                  <a:pos x="1739" y="628"/>
                </a:cxn>
                <a:cxn ang="0">
                  <a:pos x="2497" y="637"/>
                </a:cxn>
                <a:cxn ang="0">
                  <a:pos x="2592" y="631"/>
                </a:cxn>
                <a:cxn ang="0">
                  <a:pos x="2674" y="613"/>
                </a:cxn>
                <a:cxn ang="0">
                  <a:pos x="2739" y="585"/>
                </a:cxn>
                <a:cxn ang="0">
                  <a:pos x="2782" y="550"/>
                </a:cxn>
                <a:cxn ang="0">
                  <a:pos x="2797" y="510"/>
                </a:cxn>
                <a:cxn ang="0">
                  <a:pos x="2797" y="128"/>
                </a:cxn>
                <a:cxn ang="0">
                  <a:pos x="2782" y="87"/>
                </a:cxn>
                <a:cxn ang="0">
                  <a:pos x="2739" y="52"/>
                </a:cxn>
                <a:cxn ang="0">
                  <a:pos x="2674" y="25"/>
                </a:cxn>
                <a:cxn ang="0">
                  <a:pos x="2592" y="7"/>
                </a:cxn>
                <a:cxn ang="0">
                  <a:pos x="2497" y="0"/>
                </a:cxn>
              </a:cxnLst>
              <a:rect l="0" t="0" r="r" b="b"/>
              <a:pathLst>
                <a:path w="2798" h="962">
                  <a:moveTo>
                    <a:pt x="2497" y="0"/>
                  </a:moveTo>
                  <a:lnTo>
                    <a:pt x="300" y="0"/>
                  </a:lnTo>
                  <a:lnTo>
                    <a:pt x="206" y="7"/>
                  </a:lnTo>
                  <a:lnTo>
                    <a:pt x="123" y="25"/>
                  </a:lnTo>
                  <a:lnTo>
                    <a:pt x="58" y="52"/>
                  </a:lnTo>
                  <a:lnTo>
                    <a:pt x="15" y="87"/>
                  </a:lnTo>
                  <a:lnTo>
                    <a:pt x="0" y="128"/>
                  </a:lnTo>
                  <a:lnTo>
                    <a:pt x="0" y="510"/>
                  </a:lnTo>
                  <a:lnTo>
                    <a:pt x="58" y="585"/>
                  </a:lnTo>
                  <a:lnTo>
                    <a:pt x="123" y="613"/>
                  </a:lnTo>
                  <a:lnTo>
                    <a:pt x="206" y="631"/>
                  </a:lnTo>
                  <a:lnTo>
                    <a:pt x="300" y="637"/>
                  </a:lnTo>
                  <a:lnTo>
                    <a:pt x="396" y="637"/>
                  </a:lnTo>
                  <a:lnTo>
                    <a:pt x="1320" y="634"/>
                  </a:lnTo>
                  <a:lnTo>
                    <a:pt x="1352" y="639"/>
                  </a:lnTo>
                  <a:lnTo>
                    <a:pt x="1435" y="672"/>
                  </a:lnTo>
                  <a:lnTo>
                    <a:pt x="1484" y="710"/>
                  </a:lnTo>
                  <a:lnTo>
                    <a:pt x="1537" y="768"/>
                  </a:lnTo>
                  <a:lnTo>
                    <a:pt x="1592" y="851"/>
                  </a:lnTo>
                  <a:lnTo>
                    <a:pt x="1650" y="962"/>
                  </a:lnTo>
                  <a:lnTo>
                    <a:pt x="1653" y="914"/>
                  </a:lnTo>
                  <a:lnTo>
                    <a:pt x="1663" y="805"/>
                  </a:lnTo>
                  <a:lnTo>
                    <a:pt x="1679" y="692"/>
                  </a:lnTo>
                  <a:lnTo>
                    <a:pt x="1698" y="628"/>
                  </a:lnTo>
                  <a:lnTo>
                    <a:pt x="1739" y="628"/>
                  </a:lnTo>
                  <a:lnTo>
                    <a:pt x="2497" y="637"/>
                  </a:lnTo>
                  <a:lnTo>
                    <a:pt x="2592" y="631"/>
                  </a:lnTo>
                  <a:lnTo>
                    <a:pt x="2674" y="613"/>
                  </a:lnTo>
                  <a:lnTo>
                    <a:pt x="2739" y="585"/>
                  </a:lnTo>
                  <a:lnTo>
                    <a:pt x="2782" y="550"/>
                  </a:lnTo>
                  <a:lnTo>
                    <a:pt x="2797" y="510"/>
                  </a:lnTo>
                  <a:lnTo>
                    <a:pt x="2797" y="128"/>
                  </a:lnTo>
                  <a:lnTo>
                    <a:pt x="2782" y="87"/>
                  </a:lnTo>
                  <a:lnTo>
                    <a:pt x="2739" y="52"/>
                  </a:lnTo>
                  <a:lnTo>
                    <a:pt x="2674" y="25"/>
                  </a:lnTo>
                  <a:lnTo>
                    <a:pt x="2592" y="7"/>
                  </a:lnTo>
                  <a:lnTo>
                    <a:pt x="249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7541" y="-8837"/>
              <a:ext cx="2798" cy="962"/>
            </a:xfrm>
            <a:custGeom>
              <a:avLst/>
              <a:gdLst/>
              <a:ahLst/>
              <a:cxnLst>
                <a:cxn ang="0">
                  <a:pos x="2797" y="128"/>
                </a:cxn>
                <a:cxn ang="0">
                  <a:pos x="2797" y="510"/>
                </a:cxn>
                <a:cxn ang="0">
                  <a:pos x="2782" y="550"/>
                </a:cxn>
                <a:cxn ang="0">
                  <a:pos x="2739" y="585"/>
                </a:cxn>
                <a:cxn ang="0">
                  <a:pos x="2674" y="613"/>
                </a:cxn>
                <a:cxn ang="0">
                  <a:pos x="2592" y="631"/>
                </a:cxn>
                <a:cxn ang="0">
                  <a:pos x="2497" y="637"/>
                </a:cxn>
                <a:cxn ang="0">
                  <a:pos x="2456" y="637"/>
                </a:cxn>
                <a:cxn ang="0">
                  <a:pos x="2389" y="636"/>
                </a:cxn>
                <a:cxn ang="0">
                  <a:pos x="2303" y="635"/>
                </a:cxn>
                <a:cxn ang="0">
                  <a:pos x="2203" y="634"/>
                </a:cxn>
                <a:cxn ang="0">
                  <a:pos x="2098" y="633"/>
                </a:cxn>
                <a:cxn ang="0">
                  <a:pos x="1992" y="631"/>
                </a:cxn>
                <a:cxn ang="0">
                  <a:pos x="1893" y="630"/>
                </a:cxn>
                <a:cxn ang="0">
                  <a:pos x="1806" y="629"/>
                </a:cxn>
                <a:cxn ang="0">
                  <a:pos x="1739" y="628"/>
                </a:cxn>
                <a:cxn ang="0">
                  <a:pos x="1698" y="628"/>
                </a:cxn>
                <a:cxn ang="0">
                  <a:pos x="1679" y="692"/>
                </a:cxn>
                <a:cxn ang="0">
                  <a:pos x="1663" y="805"/>
                </a:cxn>
                <a:cxn ang="0">
                  <a:pos x="1653" y="914"/>
                </a:cxn>
                <a:cxn ang="0">
                  <a:pos x="1650" y="962"/>
                </a:cxn>
                <a:cxn ang="0">
                  <a:pos x="1592" y="851"/>
                </a:cxn>
                <a:cxn ang="0">
                  <a:pos x="1537" y="768"/>
                </a:cxn>
                <a:cxn ang="0">
                  <a:pos x="1484" y="710"/>
                </a:cxn>
                <a:cxn ang="0">
                  <a:pos x="1435" y="672"/>
                </a:cxn>
                <a:cxn ang="0">
                  <a:pos x="1352" y="639"/>
                </a:cxn>
                <a:cxn ang="0">
                  <a:pos x="1320" y="634"/>
                </a:cxn>
                <a:cxn ang="0">
                  <a:pos x="1225" y="634"/>
                </a:cxn>
                <a:cxn ang="0">
                  <a:pos x="1137" y="635"/>
                </a:cxn>
                <a:cxn ang="0">
                  <a:pos x="1057" y="635"/>
                </a:cxn>
                <a:cxn ang="0">
                  <a:pos x="983" y="635"/>
                </a:cxn>
                <a:cxn ang="0">
                  <a:pos x="912" y="635"/>
                </a:cxn>
                <a:cxn ang="0">
                  <a:pos x="844" y="636"/>
                </a:cxn>
                <a:cxn ang="0">
                  <a:pos x="777" y="636"/>
                </a:cxn>
                <a:cxn ang="0">
                  <a:pos x="708" y="636"/>
                </a:cxn>
                <a:cxn ang="0">
                  <a:pos x="638" y="637"/>
                </a:cxn>
                <a:cxn ang="0">
                  <a:pos x="563" y="637"/>
                </a:cxn>
                <a:cxn ang="0">
                  <a:pos x="483" y="637"/>
                </a:cxn>
                <a:cxn ang="0">
                  <a:pos x="396" y="637"/>
                </a:cxn>
                <a:cxn ang="0">
                  <a:pos x="300" y="637"/>
                </a:cxn>
                <a:cxn ang="0">
                  <a:pos x="206" y="631"/>
                </a:cxn>
                <a:cxn ang="0">
                  <a:pos x="123" y="613"/>
                </a:cxn>
                <a:cxn ang="0">
                  <a:pos x="58" y="585"/>
                </a:cxn>
                <a:cxn ang="0">
                  <a:pos x="15" y="550"/>
                </a:cxn>
                <a:cxn ang="0">
                  <a:pos x="0" y="510"/>
                </a:cxn>
                <a:cxn ang="0">
                  <a:pos x="0" y="128"/>
                </a:cxn>
                <a:cxn ang="0">
                  <a:pos x="58" y="52"/>
                </a:cxn>
                <a:cxn ang="0">
                  <a:pos x="123" y="25"/>
                </a:cxn>
                <a:cxn ang="0">
                  <a:pos x="206" y="7"/>
                </a:cxn>
                <a:cxn ang="0">
                  <a:pos x="300" y="0"/>
                </a:cxn>
                <a:cxn ang="0">
                  <a:pos x="2497" y="0"/>
                </a:cxn>
                <a:cxn ang="0">
                  <a:pos x="2592" y="7"/>
                </a:cxn>
                <a:cxn ang="0">
                  <a:pos x="2674" y="25"/>
                </a:cxn>
                <a:cxn ang="0">
                  <a:pos x="2739" y="52"/>
                </a:cxn>
                <a:cxn ang="0">
                  <a:pos x="2782" y="87"/>
                </a:cxn>
                <a:cxn ang="0">
                  <a:pos x="2797" y="128"/>
                </a:cxn>
              </a:cxnLst>
              <a:rect l="0" t="0" r="r" b="b"/>
              <a:pathLst>
                <a:path w="2798" h="962">
                  <a:moveTo>
                    <a:pt x="2797" y="128"/>
                  </a:moveTo>
                  <a:lnTo>
                    <a:pt x="2797" y="510"/>
                  </a:lnTo>
                  <a:lnTo>
                    <a:pt x="2782" y="550"/>
                  </a:lnTo>
                  <a:lnTo>
                    <a:pt x="2739" y="585"/>
                  </a:lnTo>
                  <a:lnTo>
                    <a:pt x="2674" y="613"/>
                  </a:lnTo>
                  <a:lnTo>
                    <a:pt x="2592" y="631"/>
                  </a:lnTo>
                  <a:lnTo>
                    <a:pt x="2497" y="637"/>
                  </a:lnTo>
                  <a:lnTo>
                    <a:pt x="2456" y="637"/>
                  </a:lnTo>
                  <a:lnTo>
                    <a:pt x="2389" y="636"/>
                  </a:lnTo>
                  <a:lnTo>
                    <a:pt x="2303" y="635"/>
                  </a:lnTo>
                  <a:lnTo>
                    <a:pt x="2203" y="634"/>
                  </a:lnTo>
                  <a:lnTo>
                    <a:pt x="2098" y="633"/>
                  </a:lnTo>
                  <a:lnTo>
                    <a:pt x="1992" y="631"/>
                  </a:lnTo>
                  <a:lnTo>
                    <a:pt x="1893" y="630"/>
                  </a:lnTo>
                  <a:lnTo>
                    <a:pt x="1806" y="629"/>
                  </a:lnTo>
                  <a:lnTo>
                    <a:pt x="1739" y="628"/>
                  </a:lnTo>
                  <a:lnTo>
                    <a:pt x="1698" y="628"/>
                  </a:lnTo>
                  <a:lnTo>
                    <a:pt x="1679" y="692"/>
                  </a:lnTo>
                  <a:lnTo>
                    <a:pt x="1663" y="805"/>
                  </a:lnTo>
                  <a:lnTo>
                    <a:pt x="1653" y="914"/>
                  </a:lnTo>
                  <a:lnTo>
                    <a:pt x="1650" y="962"/>
                  </a:lnTo>
                  <a:lnTo>
                    <a:pt x="1592" y="851"/>
                  </a:lnTo>
                  <a:lnTo>
                    <a:pt x="1537" y="768"/>
                  </a:lnTo>
                  <a:lnTo>
                    <a:pt x="1484" y="710"/>
                  </a:lnTo>
                  <a:lnTo>
                    <a:pt x="1435" y="672"/>
                  </a:lnTo>
                  <a:lnTo>
                    <a:pt x="1352" y="639"/>
                  </a:lnTo>
                  <a:lnTo>
                    <a:pt x="1320" y="634"/>
                  </a:lnTo>
                  <a:lnTo>
                    <a:pt x="1225" y="634"/>
                  </a:lnTo>
                  <a:lnTo>
                    <a:pt x="1137" y="635"/>
                  </a:lnTo>
                  <a:lnTo>
                    <a:pt x="1057" y="635"/>
                  </a:lnTo>
                  <a:lnTo>
                    <a:pt x="983" y="635"/>
                  </a:lnTo>
                  <a:lnTo>
                    <a:pt x="912" y="635"/>
                  </a:lnTo>
                  <a:lnTo>
                    <a:pt x="844" y="636"/>
                  </a:lnTo>
                  <a:lnTo>
                    <a:pt x="777" y="636"/>
                  </a:lnTo>
                  <a:lnTo>
                    <a:pt x="708" y="636"/>
                  </a:lnTo>
                  <a:lnTo>
                    <a:pt x="638" y="637"/>
                  </a:lnTo>
                  <a:lnTo>
                    <a:pt x="563" y="637"/>
                  </a:lnTo>
                  <a:lnTo>
                    <a:pt x="483" y="637"/>
                  </a:lnTo>
                  <a:lnTo>
                    <a:pt x="396" y="637"/>
                  </a:lnTo>
                  <a:lnTo>
                    <a:pt x="300" y="637"/>
                  </a:lnTo>
                  <a:lnTo>
                    <a:pt x="206" y="631"/>
                  </a:lnTo>
                  <a:lnTo>
                    <a:pt x="123" y="613"/>
                  </a:lnTo>
                  <a:lnTo>
                    <a:pt x="58" y="585"/>
                  </a:lnTo>
                  <a:lnTo>
                    <a:pt x="15" y="550"/>
                  </a:lnTo>
                  <a:lnTo>
                    <a:pt x="0" y="510"/>
                  </a:lnTo>
                  <a:lnTo>
                    <a:pt x="0" y="128"/>
                  </a:lnTo>
                  <a:lnTo>
                    <a:pt x="58" y="52"/>
                  </a:lnTo>
                  <a:lnTo>
                    <a:pt x="123" y="25"/>
                  </a:lnTo>
                  <a:lnTo>
                    <a:pt x="206" y="7"/>
                  </a:lnTo>
                  <a:lnTo>
                    <a:pt x="300" y="0"/>
                  </a:lnTo>
                  <a:lnTo>
                    <a:pt x="2497" y="0"/>
                  </a:lnTo>
                  <a:lnTo>
                    <a:pt x="2592" y="7"/>
                  </a:lnTo>
                  <a:lnTo>
                    <a:pt x="2674" y="25"/>
                  </a:lnTo>
                  <a:lnTo>
                    <a:pt x="2739" y="52"/>
                  </a:lnTo>
                  <a:lnTo>
                    <a:pt x="2782" y="87"/>
                  </a:lnTo>
                  <a:lnTo>
                    <a:pt x="2797" y="128"/>
                  </a:lnTo>
                  <a:close/>
                </a:path>
              </a:pathLst>
            </a:custGeom>
            <a:noFill/>
            <a:ln w="19050">
              <a:solidFill>
                <a:srgbClr val="BCCE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47" y="-8837"/>
              <a:ext cx="9525" cy="11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Прямоугольник 9"/>
          <p:cNvSpPr/>
          <p:nvPr/>
        </p:nvSpPr>
        <p:spPr>
          <a:xfrm>
            <a:off x="3573970" y="1428736"/>
            <a:ext cx="1996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43306" y="3643314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Мынау – жылқы.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57422" y="5357826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үйе                  ешкі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86380" y="5357826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қой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215206" y="4721662"/>
            <a:ext cx="928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сиыр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57223" y="4721662"/>
            <a:ext cx="1143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жылқы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10800000" flipV="1">
            <a:off x="2143108" y="3929066"/>
            <a:ext cx="157163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3500430" y="4071942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6200000" flipH="1">
            <a:off x="4000496" y="4286256"/>
            <a:ext cx="64294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429124" y="4000504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429124" y="3857628"/>
            <a:ext cx="214314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8815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490" y="928670"/>
            <a:ext cx="7024744" cy="928694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ЕСТЕ САҚТА!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357298"/>
            <a:ext cx="7171846" cy="457203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Мынау сиыр ма?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Мынау жылқы ма? </a:t>
            </a: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Мынау </a:t>
            </a: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 ма</a:t>
            </a: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 typeface="Wingdings" pitchFamily="2" charset="2"/>
              <a:buChar char="v"/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Мынау түйе ме?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Мынау ешкі ме?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ctr">
              <a:buNone/>
            </a:pPr>
            <a:endParaRPr lang="ru-RU" sz="5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93015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401204"/>
          </a:xfrm>
        </p:spPr>
        <p:txBody>
          <a:bodyPr>
            <a:noAutofit/>
          </a:bodyPr>
          <a:lstStyle/>
          <a:p>
            <a:pPr lvl="1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Үлгі 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бойынша сөйлес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Мынау сиыр ма ?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042416" y="2500306"/>
            <a:ext cx="6744294" cy="35004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Иә, бұл – сиыр.</a:t>
            </a:r>
          </a:p>
          <a:p>
            <a:endParaRPr lang="kk-K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Мынау қой ма?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Жоқ, бұл қой емес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коров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14422"/>
            <a:ext cx="214314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конь"/>
          <p:cNvPicPr>
            <a:picLocks noGrp="1"/>
          </p:cNvPicPr>
          <p:nvPr>
            <p:ph sz="quarter" idx="1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143248"/>
            <a:ext cx="183514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1856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4176582" cy="745152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Сергіту сәті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Картинки по запросу фото человечки физ минутка">
            <a:hlinkClick r:id="rId2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1907" t="31493" r="58696" b="11037"/>
          <a:stretch/>
        </p:blipFill>
        <p:spPr bwMode="auto">
          <a:xfrm flipH="1">
            <a:off x="7319744" y="3861048"/>
            <a:ext cx="1800200" cy="26275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5999637"/>
              </p:ext>
            </p:extLst>
          </p:nvPr>
        </p:nvGraphicFramePr>
        <p:xfrm>
          <a:off x="899592" y="1772816"/>
          <a:ext cx="6777037" cy="3308541"/>
        </p:xfrm>
        <a:graphic>
          <a:graphicData uri="http://schemas.openxmlformats.org/drawingml/2006/table">
            <a:tbl>
              <a:tblPr/>
              <a:tblGrid>
                <a:gridCol w="6777037"/>
              </a:tblGrid>
              <a:tr h="9474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Қанша?Қандай?» </a:t>
                      </a: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жарысын ұйымдастырады</a:t>
                      </a: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3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Мұғалім</a:t>
                      </a:r>
                      <a:r>
                        <a:rPr lang="kk-KZ" sz="3200" b="1" i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үй жануарлардың суреттерін көрсетіп</a:t>
                      </a:r>
                      <a:r>
                        <a:rPr lang="kk-KZ" sz="3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3200" b="1" i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3200" b="1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Бұл не?» «Қанша?», «Қандай?» </a:t>
                      </a:r>
                      <a:r>
                        <a:rPr lang="kk-KZ" sz="3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 сұрап отырады.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9517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Ойлан. Сұраққа жауап бер</a:t>
            </a:r>
            <a:r>
              <a:rPr lang="kk-KZ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28699" name="Group 27"/>
          <p:cNvGrpSpPr>
            <a:grpSpLocks/>
          </p:cNvGrpSpPr>
          <p:nvPr/>
        </p:nvGrpSpPr>
        <p:grpSpPr bwMode="auto">
          <a:xfrm>
            <a:off x="642910" y="3571876"/>
            <a:ext cx="2286016" cy="1785950"/>
            <a:chOff x="8221" y="753"/>
            <a:chExt cx="2169" cy="1338"/>
          </a:xfrm>
        </p:grpSpPr>
        <p:sp>
          <p:nvSpPr>
            <p:cNvPr id="28700" name="Freeform 28"/>
            <p:cNvSpPr>
              <a:spLocks/>
            </p:cNvSpPr>
            <p:nvPr/>
          </p:nvSpPr>
          <p:spPr bwMode="auto">
            <a:xfrm>
              <a:off x="8277" y="1390"/>
              <a:ext cx="2098" cy="681"/>
            </a:xfrm>
            <a:custGeom>
              <a:avLst/>
              <a:gdLst/>
              <a:ahLst/>
              <a:cxnLst>
                <a:cxn ang="0">
                  <a:pos x="1049" y="0"/>
                </a:cxn>
                <a:cxn ang="0">
                  <a:pos x="942" y="2"/>
                </a:cxn>
                <a:cxn ang="0">
                  <a:pos x="838" y="7"/>
                </a:cxn>
                <a:cxn ang="0">
                  <a:pos x="737" y="15"/>
                </a:cxn>
                <a:cxn ang="0">
                  <a:pos x="641" y="27"/>
                </a:cxn>
                <a:cxn ang="0">
                  <a:pos x="549" y="41"/>
                </a:cxn>
                <a:cxn ang="0">
                  <a:pos x="463" y="58"/>
                </a:cxn>
                <a:cxn ang="0">
                  <a:pos x="382" y="78"/>
                </a:cxn>
                <a:cxn ang="0">
                  <a:pos x="307" y="100"/>
                </a:cxn>
                <a:cxn ang="0">
                  <a:pos x="240" y="124"/>
                </a:cxn>
                <a:cxn ang="0">
                  <a:pos x="179" y="150"/>
                </a:cxn>
                <a:cxn ang="0">
                  <a:pos x="83" y="208"/>
                </a:cxn>
                <a:cxn ang="0">
                  <a:pos x="21" y="272"/>
                </a:cxn>
                <a:cxn ang="0">
                  <a:pos x="0" y="340"/>
                </a:cxn>
                <a:cxn ang="0">
                  <a:pos x="6" y="375"/>
                </a:cxn>
                <a:cxn ang="0">
                  <a:pos x="47" y="441"/>
                </a:cxn>
                <a:cxn ang="0">
                  <a:pos x="127" y="502"/>
                </a:cxn>
                <a:cxn ang="0">
                  <a:pos x="240" y="556"/>
                </a:cxn>
                <a:cxn ang="0">
                  <a:pos x="307" y="581"/>
                </a:cxn>
                <a:cxn ang="0">
                  <a:pos x="382" y="603"/>
                </a:cxn>
                <a:cxn ang="0">
                  <a:pos x="463" y="622"/>
                </a:cxn>
                <a:cxn ang="0">
                  <a:pos x="549" y="639"/>
                </a:cxn>
                <a:cxn ang="0">
                  <a:pos x="641" y="654"/>
                </a:cxn>
                <a:cxn ang="0">
                  <a:pos x="737" y="665"/>
                </a:cxn>
                <a:cxn ang="0">
                  <a:pos x="838" y="673"/>
                </a:cxn>
                <a:cxn ang="0">
                  <a:pos x="942" y="679"/>
                </a:cxn>
                <a:cxn ang="0">
                  <a:pos x="1049" y="680"/>
                </a:cxn>
                <a:cxn ang="0">
                  <a:pos x="1156" y="679"/>
                </a:cxn>
                <a:cxn ang="0">
                  <a:pos x="1260" y="673"/>
                </a:cxn>
                <a:cxn ang="0">
                  <a:pos x="1361" y="665"/>
                </a:cxn>
                <a:cxn ang="0">
                  <a:pos x="1457" y="654"/>
                </a:cxn>
                <a:cxn ang="0">
                  <a:pos x="1549" y="639"/>
                </a:cxn>
                <a:cxn ang="0">
                  <a:pos x="1635" y="622"/>
                </a:cxn>
                <a:cxn ang="0">
                  <a:pos x="1716" y="603"/>
                </a:cxn>
                <a:cxn ang="0">
                  <a:pos x="1791" y="581"/>
                </a:cxn>
                <a:cxn ang="0">
                  <a:pos x="1858" y="556"/>
                </a:cxn>
                <a:cxn ang="0">
                  <a:pos x="1919" y="530"/>
                </a:cxn>
                <a:cxn ang="0">
                  <a:pos x="2015" y="473"/>
                </a:cxn>
                <a:cxn ang="0">
                  <a:pos x="2077" y="409"/>
                </a:cxn>
                <a:cxn ang="0">
                  <a:pos x="2098" y="340"/>
                </a:cxn>
                <a:cxn ang="0">
                  <a:pos x="2092" y="305"/>
                </a:cxn>
                <a:cxn ang="0">
                  <a:pos x="2051" y="239"/>
                </a:cxn>
                <a:cxn ang="0">
                  <a:pos x="1971" y="178"/>
                </a:cxn>
                <a:cxn ang="0">
                  <a:pos x="1858" y="124"/>
                </a:cxn>
                <a:cxn ang="0">
                  <a:pos x="1791" y="100"/>
                </a:cxn>
                <a:cxn ang="0">
                  <a:pos x="1716" y="78"/>
                </a:cxn>
                <a:cxn ang="0">
                  <a:pos x="1635" y="58"/>
                </a:cxn>
                <a:cxn ang="0">
                  <a:pos x="1549" y="41"/>
                </a:cxn>
                <a:cxn ang="0">
                  <a:pos x="1457" y="27"/>
                </a:cxn>
                <a:cxn ang="0">
                  <a:pos x="1361" y="15"/>
                </a:cxn>
                <a:cxn ang="0">
                  <a:pos x="1260" y="7"/>
                </a:cxn>
                <a:cxn ang="0">
                  <a:pos x="1156" y="2"/>
                </a:cxn>
                <a:cxn ang="0">
                  <a:pos x="1049" y="0"/>
                </a:cxn>
              </a:cxnLst>
              <a:rect l="0" t="0" r="r" b="b"/>
              <a:pathLst>
                <a:path w="2098" h="681">
                  <a:moveTo>
                    <a:pt x="1049" y="0"/>
                  </a:moveTo>
                  <a:lnTo>
                    <a:pt x="942" y="2"/>
                  </a:lnTo>
                  <a:lnTo>
                    <a:pt x="838" y="7"/>
                  </a:lnTo>
                  <a:lnTo>
                    <a:pt x="737" y="15"/>
                  </a:lnTo>
                  <a:lnTo>
                    <a:pt x="641" y="27"/>
                  </a:lnTo>
                  <a:lnTo>
                    <a:pt x="549" y="41"/>
                  </a:lnTo>
                  <a:lnTo>
                    <a:pt x="463" y="58"/>
                  </a:lnTo>
                  <a:lnTo>
                    <a:pt x="382" y="78"/>
                  </a:lnTo>
                  <a:lnTo>
                    <a:pt x="307" y="100"/>
                  </a:lnTo>
                  <a:lnTo>
                    <a:pt x="240" y="124"/>
                  </a:lnTo>
                  <a:lnTo>
                    <a:pt x="179" y="150"/>
                  </a:lnTo>
                  <a:lnTo>
                    <a:pt x="83" y="208"/>
                  </a:lnTo>
                  <a:lnTo>
                    <a:pt x="21" y="272"/>
                  </a:lnTo>
                  <a:lnTo>
                    <a:pt x="0" y="340"/>
                  </a:lnTo>
                  <a:lnTo>
                    <a:pt x="6" y="375"/>
                  </a:lnTo>
                  <a:lnTo>
                    <a:pt x="47" y="441"/>
                  </a:lnTo>
                  <a:lnTo>
                    <a:pt x="127" y="502"/>
                  </a:lnTo>
                  <a:lnTo>
                    <a:pt x="240" y="556"/>
                  </a:lnTo>
                  <a:lnTo>
                    <a:pt x="307" y="581"/>
                  </a:lnTo>
                  <a:lnTo>
                    <a:pt x="382" y="603"/>
                  </a:lnTo>
                  <a:lnTo>
                    <a:pt x="463" y="622"/>
                  </a:lnTo>
                  <a:lnTo>
                    <a:pt x="549" y="639"/>
                  </a:lnTo>
                  <a:lnTo>
                    <a:pt x="641" y="654"/>
                  </a:lnTo>
                  <a:lnTo>
                    <a:pt x="737" y="665"/>
                  </a:lnTo>
                  <a:lnTo>
                    <a:pt x="838" y="673"/>
                  </a:lnTo>
                  <a:lnTo>
                    <a:pt x="942" y="679"/>
                  </a:lnTo>
                  <a:lnTo>
                    <a:pt x="1049" y="680"/>
                  </a:lnTo>
                  <a:lnTo>
                    <a:pt x="1156" y="679"/>
                  </a:lnTo>
                  <a:lnTo>
                    <a:pt x="1260" y="673"/>
                  </a:lnTo>
                  <a:lnTo>
                    <a:pt x="1361" y="665"/>
                  </a:lnTo>
                  <a:lnTo>
                    <a:pt x="1457" y="654"/>
                  </a:lnTo>
                  <a:lnTo>
                    <a:pt x="1549" y="639"/>
                  </a:lnTo>
                  <a:lnTo>
                    <a:pt x="1635" y="622"/>
                  </a:lnTo>
                  <a:lnTo>
                    <a:pt x="1716" y="603"/>
                  </a:lnTo>
                  <a:lnTo>
                    <a:pt x="1791" y="581"/>
                  </a:lnTo>
                  <a:lnTo>
                    <a:pt x="1858" y="556"/>
                  </a:lnTo>
                  <a:lnTo>
                    <a:pt x="1919" y="530"/>
                  </a:lnTo>
                  <a:lnTo>
                    <a:pt x="2015" y="473"/>
                  </a:lnTo>
                  <a:lnTo>
                    <a:pt x="2077" y="409"/>
                  </a:lnTo>
                  <a:lnTo>
                    <a:pt x="2098" y="340"/>
                  </a:lnTo>
                  <a:lnTo>
                    <a:pt x="2092" y="305"/>
                  </a:lnTo>
                  <a:lnTo>
                    <a:pt x="2051" y="239"/>
                  </a:lnTo>
                  <a:lnTo>
                    <a:pt x="1971" y="178"/>
                  </a:lnTo>
                  <a:lnTo>
                    <a:pt x="1858" y="124"/>
                  </a:lnTo>
                  <a:lnTo>
                    <a:pt x="1791" y="100"/>
                  </a:lnTo>
                  <a:lnTo>
                    <a:pt x="1716" y="78"/>
                  </a:lnTo>
                  <a:lnTo>
                    <a:pt x="1635" y="58"/>
                  </a:lnTo>
                  <a:lnTo>
                    <a:pt x="1549" y="41"/>
                  </a:lnTo>
                  <a:lnTo>
                    <a:pt x="1457" y="27"/>
                  </a:lnTo>
                  <a:lnTo>
                    <a:pt x="1361" y="15"/>
                  </a:lnTo>
                  <a:lnTo>
                    <a:pt x="1260" y="7"/>
                  </a:lnTo>
                  <a:lnTo>
                    <a:pt x="1156" y="2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rgbClr val="B0D245">
                <a:alpha val="83998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8269" y="1382"/>
              <a:ext cx="2120" cy="709"/>
            </a:xfrm>
            <a:prstGeom prst="rect">
              <a:avLst/>
            </a:prstGeom>
            <a:solidFill>
              <a:srgbClr val="FFFFFF">
                <a:alpha val="62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8702" name="Picture 3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565" y="753"/>
              <a:ext cx="810" cy="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3" name="Picture 3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055" y="753"/>
              <a:ext cx="810" cy="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4" name="Picture 3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551" y="1311"/>
              <a:ext cx="810" cy="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5" name="Picture 3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55" y="814"/>
              <a:ext cx="810" cy="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6" name="Picture 3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884" y="1311"/>
              <a:ext cx="810" cy="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07" name="Picture 3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221" y="1311"/>
              <a:ext cx="810" cy="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708" name="Group 36"/>
          <p:cNvGrpSpPr>
            <a:grpSpLocks/>
          </p:cNvGrpSpPr>
          <p:nvPr/>
        </p:nvGrpSpPr>
        <p:grpSpPr bwMode="auto">
          <a:xfrm>
            <a:off x="714348" y="5572140"/>
            <a:ext cx="500066" cy="571504"/>
            <a:chOff x="1265" y="3228"/>
            <a:chExt cx="253" cy="413"/>
          </a:xfrm>
        </p:grpSpPr>
        <p:pic>
          <p:nvPicPr>
            <p:cNvPr id="28709" name="Picture 3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5" y="3227"/>
              <a:ext cx="253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10" name="Picture 3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05" y="3260"/>
              <a:ext cx="207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711" name="Freeform 39"/>
            <p:cNvSpPr>
              <a:spLocks/>
            </p:cNvSpPr>
            <p:nvPr/>
          </p:nvSpPr>
          <p:spPr bwMode="auto">
            <a:xfrm>
              <a:off x="1385" y="3396"/>
              <a:ext cx="26" cy="22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1" y="186"/>
                </a:cxn>
                <a:cxn ang="0">
                  <a:pos x="0" y="197"/>
                </a:cxn>
                <a:cxn ang="0">
                  <a:pos x="1" y="207"/>
                </a:cxn>
                <a:cxn ang="0">
                  <a:pos x="4" y="217"/>
                </a:cxn>
                <a:cxn ang="0">
                  <a:pos x="8" y="225"/>
                </a:cxn>
                <a:cxn ang="0">
                  <a:pos x="4" y="216"/>
                </a:cxn>
                <a:cxn ang="0">
                  <a:pos x="2" y="204"/>
                </a:cxn>
                <a:cxn ang="0">
                  <a:pos x="4" y="191"/>
                </a:cxn>
                <a:cxn ang="0">
                  <a:pos x="17" y="87"/>
                </a:cxn>
                <a:cxn ang="0">
                  <a:pos x="24" y="26"/>
                </a:cxn>
                <a:cxn ang="0">
                  <a:pos x="26" y="0"/>
                </a:cxn>
              </a:cxnLst>
              <a:rect l="0" t="0" r="r" b="b"/>
              <a:pathLst>
                <a:path w="26" h="225">
                  <a:moveTo>
                    <a:pt x="26" y="0"/>
                  </a:moveTo>
                  <a:lnTo>
                    <a:pt x="1" y="186"/>
                  </a:lnTo>
                  <a:lnTo>
                    <a:pt x="0" y="197"/>
                  </a:lnTo>
                  <a:lnTo>
                    <a:pt x="1" y="207"/>
                  </a:lnTo>
                  <a:lnTo>
                    <a:pt x="4" y="217"/>
                  </a:lnTo>
                  <a:lnTo>
                    <a:pt x="8" y="225"/>
                  </a:lnTo>
                  <a:lnTo>
                    <a:pt x="4" y="216"/>
                  </a:lnTo>
                  <a:lnTo>
                    <a:pt x="2" y="204"/>
                  </a:lnTo>
                  <a:lnTo>
                    <a:pt x="4" y="191"/>
                  </a:lnTo>
                  <a:lnTo>
                    <a:pt x="17" y="87"/>
                  </a:lnTo>
                  <a:lnTo>
                    <a:pt x="24" y="2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3" name="image520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14480" y="5715016"/>
            <a:ext cx="428628" cy="611632"/>
          </a:xfrm>
          <a:prstGeom prst="rect">
            <a:avLst/>
          </a:prstGeom>
        </p:spPr>
      </p:pic>
      <p:grpSp>
        <p:nvGrpSpPr>
          <p:cNvPr id="28712" name="Group 40"/>
          <p:cNvGrpSpPr>
            <a:grpSpLocks/>
          </p:cNvGrpSpPr>
          <p:nvPr/>
        </p:nvGrpSpPr>
        <p:grpSpPr bwMode="auto">
          <a:xfrm>
            <a:off x="2571736" y="5572140"/>
            <a:ext cx="428628" cy="642942"/>
            <a:chOff x="2876" y="3011"/>
            <a:chExt cx="331" cy="422"/>
          </a:xfrm>
        </p:grpSpPr>
        <p:pic>
          <p:nvPicPr>
            <p:cNvPr id="28713" name="Picture 4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76" y="3011"/>
              <a:ext cx="331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14" name="Picture 4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914" y="3032"/>
              <a:ext cx="235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715" name="Group 43"/>
          <p:cNvGrpSpPr>
            <a:grpSpLocks/>
          </p:cNvGrpSpPr>
          <p:nvPr/>
        </p:nvGrpSpPr>
        <p:grpSpPr bwMode="auto">
          <a:xfrm>
            <a:off x="3500430" y="5715016"/>
            <a:ext cx="357190" cy="557215"/>
            <a:chOff x="3671" y="3204"/>
            <a:chExt cx="341" cy="428"/>
          </a:xfrm>
        </p:grpSpPr>
        <p:pic>
          <p:nvPicPr>
            <p:cNvPr id="28716" name="Picture 44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670" y="3204"/>
              <a:ext cx="341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17" name="Picture 45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830" y="3545"/>
              <a:ext cx="53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18" name="Picture 46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3707" y="3242"/>
              <a:ext cx="300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719" name="Group 47"/>
          <p:cNvGrpSpPr>
            <a:grpSpLocks/>
          </p:cNvGrpSpPr>
          <p:nvPr/>
        </p:nvGrpSpPr>
        <p:grpSpPr bwMode="auto">
          <a:xfrm>
            <a:off x="4286248" y="5572140"/>
            <a:ext cx="285752" cy="571504"/>
            <a:chOff x="4912" y="3079"/>
            <a:chExt cx="347" cy="457"/>
          </a:xfrm>
        </p:grpSpPr>
        <p:pic>
          <p:nvPicPr>
            <p:cNvPr id="28720" name="Picture 48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911" y="3079"/>
              <a:ext cx="347" cy="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21" name="Picture 49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4911" y="3120"/>
              <a:ext cx="340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722" name="Group 50"/>
          <p:cNvGrpSpPr>
            <a:grpSpLocks/>
          </p:cNvGrpSpPr>
          <p:nvPr/>
        </p:nvGrpSpPr>
        <p:grpSpPr bwMode="auto">
          <a:xfrm>
            <a:off x="5072066" y="5572140"/>
            <a:ext cx="285752" cy="639765"/>
            <a:chOff x="6029" y="3079"/>
            <a:chExt cx="323" cy="444"/>
          </a:xfrm>
        </p:grpSpPr>
        <p:pic>
          <p:nvPicPr>
            <p:cNvPr id="28723" name="Picture 51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029" y="3079"/>
              <a:ext cx="323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24" name="Picture 52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6172" y="3197"/>
              <a:ext cx="1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25" name="Picture 53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6063" y="3119"/>
              <a:ext cx="271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26" name="Picture 54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6172" y="3250"/>
              <a:ext cx="15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727" name="Group 55"/>
          <p:cNvGrpSpPr>
            <a:grpSpLocks/>
          </p:cNvGrpSpPr>
          <p:nvPr/>
        </p:nvGrpSpPr>
        <p:grpSpPr bwMode="auto">
          <a:xfrm>
            <a:off x="5857884" y="5715016"/>
            <a:ext cx="269875" cy="488951"/>
            <a:chOff x="7242" y="3006"/>
            <a:chExt cx="314" cy="433"/>
          </a:xfrm>
        </p:grpSpPr>
        <p:pic>
          <p:nvPicPr>
            <p:cNvPr id="28728" name="Picture 56"/>
            <p:cNvPicPr>
              <a:picLocks noChangeAspect="1" noChangeArrowheads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7242" y="3005"/>
              <a:ext cx="314" cy="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29" name="Picture 57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7242" y="3005"/>
              <a:ext cx="304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30" name="Picture 58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7313" y="3136"/>
              <a:ext cx="12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731" name="Group 59"/>
          <p:cNvGrpSpPr>
            <a:grpSpLocks/>
          </p:cNvGrpSpPr>
          <p:nvPr/>
        </p:nvGrpSpPr>
        <p:grpSpPr bwMode="auto">
          <a:xfrm>
            <a:off x="6500826" y="5715016"/>
            <a:ext cx="357190" cy="642942"/>
            <a:chOff x="7877" y="3376"/>
            <a:chExt cx="314" cy="424"/>
          </a:xfrm>
        </p:grpSpPr>
        <p:pic>
          <p:nvPicPr>
            <p:cNvPr id="28732" name="Picture 60"/>
            <p:cNvPicPr>
              <a:picLocks noChangeAspect="1" noChangeArrowheads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7877" y="3376"/>
              <a:ext cx="314" cy="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33" name="Picture 61"/>
            <p:cNvPicPr>
              <a:picLocks noChangeAspect="1" noChangeArrowheads="1"/>
            </p:cNvPicPr>
            <p:nvPr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8000" y="3631"/>
              <a:ext cx="10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34" name="Picture 62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7912" y="3411"/>
              <a:ext cx="242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735" name="Group 63"/>
          <p:cNvGrpSpPr>
            <a:grpSpLocks/>
          </p:cNvGrpSpPr>
          <p:nvPr/>
        </p:nvGrpSpPr>
        <p:grpSpPr bwMode="auto">
          <a:xfrm>
            <a:off x="7143768" y="5572140"/>
            <a:ext cx="428628" cy="635003"/>
            <a:chOff x="8773" y="3034"/>
            <a:chExt cx="320" cy="437"/>
          </a:xfrm>
        </p:grpSpPr>
        <p:pic>
          <p:nvPicPr>
            <p:cNvPr id="28736" name="Picture 64"/>
            <p:cNvPicPr>
              <a:picLocks noChangeAspect="1" noChangeArrowheads="1"/>
            </p:cNvPicPr>
            <p:nvPr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8773" y="3034"/>
              <a:ext cx="320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37" name="Picture 65"/>
            <p:cNvPicPr>
              <a:picLocks noChangeAspect="1" noChangeArrowheads="1"/>
            </p:cNvPicPr>
            <p:nvPr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8773" y="3287"/>
              <a:ext cx="21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38" name="Picture 66"/>
            <p:cNvPicPr>
              <a:picLocks noChangeAspect="1" noChangeArrowheads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8905" y="3153"/>
              <a:ext cx="8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39" name="Picture 67"/>
            <p:cNvPicPr>
              <a:picLocks noChangeAspect="1" noChangeArrowheads="1"/>
            </p:cNvPicPr>
            <p:nvPr/>
          </p:nvPicPr>
          <p:blipFill>
            <a:blip r:embed="rId26"/>
            <a:srcRect/>
            <a:stretch>
              <a:fillRect/>
            </a:stretch>
          </p:blipFill>
          <p:spPr bwMode="auto">
            <a:xfrm>
              <a:off x="8778" y="3034"/>
              <a:ext cx="313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40" name="Picture 68"/>
            <p:cNvPicPr>
              <a:picLocks noChangeAspect="1" noChangeArrowheads="1"/>
            </p:cNvPicPr>
            <p:nvPr/>
          </p:nvPicPr>
          <p:blipFill>
            <a:blip r:embed="rId27"/>
            <a:srcRect/>
            <a:stretch>
              <a:fillRect/>
            </a:stretch>
          </p:blipFill>
          <p:spPr bwMode="auto">
            <a:xfrm>
              <a:off x="8805" y="3073"/>
              <a:ext cx="226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741" name="Group 69"/>
          <p:cNvGrpSpPr>
            <a:grpSpLocks/>
          </p:cNvGrpSpPr>
          <p:nvPr/>
        </p:nvGrpSpPr>
        <p:grpSpPr bwMode="auto">
          <a:xfrm>
            <a:off x="7786710" y="5500702"/>
            <a:ext cx="390525" cy="628652"/>
            <a:chOff x="9509" y="3346"/>
            <a:chExt cx="615" cy="427"/>
          </a:xfrm>
        </p:grpSpPr>
        <p:pic>
          <p:nvPicPr>
            <p:cNvPr id="28742" name="Picture 70"/>
            <p:cNvPicPr>
              <a:picLocks noChangeAspect="1" noChangeArrowheads="1"/>
            </p:cNvPicPr>
            <p:nvPr/>
          </p:nvPicPr>
          <p:blipFill>
            <a:blip r:embed="rId28"/>
            <a:srcRect/>
            <a:stretch>
              <a:fillRect/>
            </a:stretch>
          </p:blipFill>
          <p:spPr bwMode="auto">
            <a:xfrm>
              <a:off x="9508" y="3353"/>
              <a:ext cx="253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43" name="Picture 71"/>
            <p:cNvPicPr>
              <a:picLocks noChangeAspect="1" noChangeArrowheads="1"/>
            </p:cNvPicPr>
            <p:nvPr/>
          </p:nvPicPr>
          <p:blipFill>
            <a:blip r:embed="rId29"/>
            <a:srcRect/>
            <a:stretch>
              <a:fillRect/>
            </a:stretch>
          </p:blipFill>
          <p:spPr bwMode="auto">
            <a:xfrm>
              <a:off x="9549" y="3385"/>
              <a:ext cx="207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744" name="Freeform 72"/>
            <p:cNvSpPr>
              <a:spLocks/>
            </p:cNvSpPr>
            <p:nvPr/>
          </p:nvSpPr>
          <p:spPr bwMode="auto">
            <a:xfrm>
              <a:off x="9629" y="3521"/>
              <a:ext cx="26" cy="22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1" y="186"/>
                </a:cxn>
                <a:cxn ang="0">
                  <a:pos x="0" y="197"/>
                </a:cxn>
                <a:cxn ang="0">
                  <a:pos x="1" y="208"/>
                </a:cxn>
                <a:cxn ang="0">
                  <a:pos x="4" y="217"/>
                </a:cxn>
                <a:cxn ang="0">
                  <a:pos x="8" y="225"/>
                </a:cxn>
                <a:cxn ang="0">
                  <a:pos x="4" y="216"/>
                </a:cxn>
                <a:cxn ang="0">
                  <a:pos x="2" y="205"/>
                </a:cxn>
                <a:cxn ang="0">
                  <a:pos x="4" y="192"/>
                </a:cxn>
                <a:cxn ang="0">
                  <a:pos x="17" y="88"/>
                </a:cxn>
                <a:cxn ang="0">
                  <a:pos x="24" y="27"/>
                </a:cxn>
                <a:cxn ang="0">
                  <a:pos x="26" y="0"/>
                </a:cxn>
              </a:cxnLst>
              <a:rect l="0" t="0" r="r" b="b"/>
              <a:pathLst>
                <a:path w="26" h="225">
                  <a:moveTo>
                    <a:pt x="26" y="0"/>
                  </a:moveTo>
                  <a:lnTo>
                    <a:pt x="1" y="186"/>
                  </a:lnTo>
                  <a:lnTo>
                    <a:pt x="0" y="197"/>
                  </a:lnTo>
                  <a:lnTo>
                    <a:pt x="1" y="208"/>
                  </a:lnTo>
                  <a:lnTo>
                    <a:pt x="4" y="217"/>
                  </a:lnTo>
                  <a:lnTo>
                    <a:pt x="8" y="225"/>
                  </a:lnTo>
                  <a:lnTo>
                    <a:pt x="4" y="216"/>
                  </a:lnTo>
                  <a:lnTo>
                    <a:pt x="2" y="205"/>
                  </a:lnTo>
                  <a:lnTo>
                    <a:pt x="4" y="192"/>
                  </a:lnTo>
                  <a:lnTo>
                    <a:pt x="17" y="88"/>
                  </a:lnTo>
                  <a:lnTo>
                    <a:pt x="24" y="2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8745" name="Picture 73"/>
            <p:cNvPicPr>
              <a:picLocks noChangeAspect="1" noChangeArrowheads="1"/>
            </p:cNvPicPr>
            <p:nvPr/>
          </p:nvPicPr>
          <p:blipFill>
            <a:blip r:embed="rId30"/>
            <a:srcRect/>
            <a:stretch>
              <a:fillRect/>
            </a:stretch>
          </p:blipFill>
          <p:spPr bwMode="auto">
            <a:xfrm>
              <a:off x="9812" y="3345"/>
              <a:ext cx="311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746" name="Picture 74"/>
            <p:cNvPicPr>
              <a:picLocks noChangeAspect="1" noChangeArrowheads="1"/>
            </p:cNvPicPr>
            <p:nvPr/>
          </p:nvPicPr>
          <p:blipFill>
            <a:blip r:embed="rId31"/>
            <a:srcRect/>
            <a:stretch>
              <a:fillRect/>
            </a:stretch>
          </p:blipFill>
          <p:spPr bwMode="auto">
            <a:xfrm>
              <a:off x="9842" y="3385"/>
              <a:ext cx="252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674" name="Group 2"/>
          <p:cNvGrpSpPr>
            <a:grpSpLocks noGrp="1"/>
          </p:cNvGrpSpPr>
          <p:nvPr>
            <p:ph idx="1"/>
          </p:nvPr>
        </p:nvGrpSpPr>
        <p:grpSpPr bwMode="auto">
          <a:xfrm>
            <a:off x="1357290" y="928670"/>
            <a:ext cx="6777037" cy="3071834"/>
            <a:chOff x="775" y="345"/>
            <a:chExt cx="7372" cy="2483"/>
          </a:xfrm>
        </p:grpSpPr>
        <p:sp>
          <p:nvSpPr>
            <p:cNvPr id="28675" name="Freeform 3"/>
            <p:cNvSpPr>
              <a:spLocks/>
            </p:cNvSpPr>
            <p:nvPr/>
          </p:nvSpPr>
          <p:spPr bwMode="auto">
            <a:xfrm>
              <a:off x="5351" y="2479"/>
              <a:ext cx="2520" cy="329"/>
            </a:xfrm>
            <a:custGeom>
              <a:avLst/>
              <a:gdLst/>
              <a:ahLst/>
              <a:cxnLst>
                <a:cxn ang="0">
                  <a:pos x="1260" y="0"/>
                </a:cxn>
                <a:cxn ang="0">
                  <a:pos x="1138" y="1"/>
                </a:cxn>
                <a:cxn ang="0">
                  <a:pos x="1020" y="3"/>
                </a:cxn>
                <a:cxn ang="0">
                  <a:pos x="906" y="7"/>
                </a:cxn>
                <a:cxn ang="0">
                  <a:pos x="796" y="12"/>
                </a:cxn>
                <a:cxn ang="0">
                  <a:pos x="691" y="18"/>
                </a:cxn>
                <a:cxn ang="0">
                  <a:pos x="591" y="25"/>
                </a:cxn>
                <a:cxn ang="0">
                  <a:pos x="497" y="34"/>
                </a:cxn>
                <a:cxn ang="0">
                  <a:pos x="410" y="43"/>
                </a:cxn>
                <a:cxn ang="0">
                  <a:pos x="330" y="54"/>
                </a:cxn>
                <a:cxn ang="0">
                  <a:pos x="257" y="65"/>
                </a:cxn>
                <a:cxn ang="0">
                  <a:pos x="192" y="78"/>
                </a:cxn>
                <a:cxn ang="0">
                  <a:pos x="88" y="104"/>
                </a:cxn>
                <a:cxn ang="0">
                  <a:pos x="23" y="134"/>
                </a:cxn>
                <a:cxn ang="0">
                  <a:pos x="0" y="165"/>
                </a:cxn>
                <a:cxn ang="0">
                  <a:pos x="6" y="181"/>
                </a:cxn>
                <a:cxn ang="0">
                  <a:pos x="88" y="225"/>
                </a:cxn>
                <a:cxn ang="0">
                  <a:pos x="192" y="252"/>
                </a:cxn>
                <a:cxn ang="0">
                  <a:pos x="257" y="264"/>
                </a:cxn>
                <a:cxn ang="0">
                  <a:pos x="330" y="276"/>
                </a:cxn>
                <a:cxn ang="0">
                  <a:pos x="410" y="286"/>
                </a:cxn>
                <a:cxn ang="0">
                  <a:pos x="497" y="296"/>
                </a:cxn>
                <a:cxn ang="0">
                  <a:pos x="591" y="304"/>
                </a:cxn>
                <a:cxn ang="0">
                  <a:pos x="691" y="312"/>
                </a:cxn>
                <a:cxn ang="0">
                  <a:pos x="796" y="318"/>
                </a:cxn>
                <a:cxn ang="0">
                  <a:pos x="906" y="323"/>
                </a:cxn>
                <a:cxn ang="0">
                  <a:pos x="1020" y="326"/>
                </a:cxn>
                <a:cxn ang="0">
                  <a:pos x="1138" y="329"/>
                </a:cxn>
                <a:cxn ang="0">
                  <a:pos x="1260" y="329"/>
                </a:cxn>
                <a:cxn ang="0">
                  <a:pos x="1381" y="329"/>
                </a:cxn>
                <a:cxn ang="0">
                  <a:pos x="1499" y="326"/>
                </a:cxn>
                <a:cxn ang="0">
                  <a:pos x="1613" y="323"/>
                </a:cxn>
                <a:cxn ang="0">
                  <a:pos x="1723" y="318"/>
                </a:cxn>
                <a:cxn ang="0">
                  <a:pos x="1828" y="312"/>
                </a:cxn>
                <a:cxn ang="0">
                  <a:pos x="1928" y="304"/>
                </a:cxn>
                <a:cxn ang="0">
                  <a:pos x="2022" y="296"/>
                </a:cxn>
                <a:cxn ang="0">
                  <a:pos x="2109" y="286"/>
                </a:cxn>
                <a:cxn ang="0">
                  <a:pos x="2190" y="276"/>
                </a:cxn>
                <a:cxn ang="0">
                  <a:pos x="2263" y="264"/>
                </a:cxn>
                <a:cxn ang="0">
                  <a:pos x="2328" y="252"/>
                </a:cxn>
                <a:cxn ang="0">
                  <a:pos x="2431" y="225"/>
                </a:cxn>
                <a:cxn ang="0">
                  <a:pos x="2497" y="196"/>
                </a:cxn>
                <a:cxn ang="0">
                  <a:pos x="2520" y="165"/>
                </a:cxn>
                <a:cxn ang="0">
                  <a:pos x="2514" y="149"/>
                </a:cxn>
                <a:cxn ang="0">
                  <a:pos x="2431" y="104"/>
                </a:cxn>
                <a:cxn ang="0">
                  <a:pos x="2328" y="78"/>
                </a:cxn>
                <a:cxn ang="0">
                  <a:pos x="2263" y="65"/>
                </a:cxn>
                <a:cxn ang="0">
                  <a:pos x="2190" y="54"/>
                </a:cxn>
                <a:cxn ang="0">
                  <a:pos x="2109" y="43"/>
                </a:cxn>
                <a:cxn ang="0">
                  <a:pos x="2022" y="34"/>
                </a:cxn>
                <a:cxn ang="0">
                  <a:pos x="1928" y="25"/>
                </a:cxn>
                <a:cxn ang="0">
                  <a:pos x="1828" y="18"/>
                </a:cxn>
                <a:cxn ang="0">
                  <a:pos x="1723" y="12"/>
                </a:cxn>
                <a:cxn ang="0">
                  <a:pos x="1613" y="7"/>
                </a:cxn>
                <a:cxn ang="0">
                  <a:pos x="1499" y="3"/>
                </a:cxn>
                <a:cxn ang="0">
                  <a:pos x="1381" y="1"/>
                </a:cxn>
                <a:cxn ang="0">
                  <a:pos x="1260" y="0"/>
                </a:cxn>
              </a:cxnLst>
              <a:rect l="0" t="0" r="r" b="b"/>
              <a:pathLst>
                <a:path w="2520" h="329">
                  <a:moveTo>
                    <a:pt x="1260" y="0"/>
                  </a:moveTo>
                  <a:lnTo>
                    <a:pt x="1138" y="1"/>
                  </a:lnTo>
                  <a:lnTo>
                    <a:pt x="1020" y="3"/>
                  </a:lnTo>
                  <a:lnTo>
                    <a:pt x="906" y="7"/>
                  </a:lnTo>
                  <a:lnTo>
                    <a:pt x="796" y="12"/>
                  </a:lnTo>
                  <a:lnTo>
                    <a:pt x="691" y="18"/>
                  </a:lnTo>
                  <a:lnTo>
                    <a:pt x="591" y="25"/>
                  </a:lnTo>
                  <a:lnTo>
                    <a:pt x="497" y="34"/>
                  </a:lnTo>
                  <a:lnTo>
                    <a:pt x="410" y="43"/>
                  </a:lnTo>
                  <a:lnTo>
                    <a:pt x="330" y="54"/>
                  </a:lnTo>
                  <a:lnTo>
                    <a:pt x="257" y="65"/>
                  </a:lnTo>
                  <a:lnTo>
                    <a:pt x="192" y="78"/>
                  </a:lnTo>
                  <a:lnTo>
                    <a:pt x="88" y="104"/>
                  </a:lnTo>
                  <a:lnTo>
                    <a:pt x="23" y="134"/>
                  </a:lnTo>
                  <a:lnTo>
                    <a:pt x="0" y="165"/>
                  </a:lnTo>
                  <a:lnTo>
                    <a:pt x="6" y="181"/>
                  </a:lnTo>
                  <a:lnTo>
                    <a:pt x="88" y="225"/>
                  </a:lnTo>
                  <a:lnTo>
                    <a:pt x="192" y="252"/>
                  </a:lnTo>
                  <a:lnTo>
                    <a:pt x="257" y="264"/>
                  </a:lnTo>
                  <a:lnTo>
                    <a:pt x="330" y="276"/>
                  </a:lnTo>
                  <a:lnTo>
                    <a:pt x="410" y="286"/>
                  </a:lnTo>
                  <a:lnTo>
                    <a:pt x="497" y="296"/>
                  </a:lnTo>
                  <a:lnTo>
                    <a:pt x="591" y="304"/>
                  </a:lnTo>
                  <a:lnTo>
                    <a:pt x="691" y="312"/>
                  </a:lnTo>
                  <a:lnTo>
                    <a:pt x="796" y="318"/>
                  </a:lnTo>
                  <a:lnTo>
                    <a:pt x="906" y="323"/>
                  </a:lnTo>
                  <a:lnTo>
                    <a:pt x="1020" y="326"/>
                  </a:lnTo>
                  <a:lnTo>
                    <a:pt x="1138" y="329"/>
                  </a:lnTo>
                  <a:lnTo>
                    <a:pt x="1260" y="329"/>
                  </a:lnTo>
                  <a:lnTo>
                    <a:pt x="1381" y="329"/>
                  </a:lnTo>
                  <a:lnTo>
                    <a:pt x="1499" y="326"/>
                  </a:lnTo>
                  <a:lnTo>
                    <a:pt x="1613" y="323"/>
                  </a:lnTo>
                  <a:lnTo>
                    <a:pt x="1723" y="318"/>
                  </a:lnTo>
                  <a:lnTo>
                    <a:pt x="1828" y="312"/>
                  </a:lnTo>
                  <a:lnTo>
                    <a:pt x="1928" y="304"/>
                  </a:lnTo>
                  <a:lnTo>
                    <a:pt x="2022" y="296"/>
                  </a:lnTo>
                  <a:lnTo>
                    <a:pt x="2109" y="286"/>
                  </a:lnTo>
                  <a:lnTo>
                    <a:pt x="2190" y="276"/>
                  </a:lnTo>
                  <a:lnTo>
                    <a:pt x="2263" y="264"/>
                  </a:lnTo>
                  <a:lnTo>
                    <a:pt x="2328" y="252"/>
                  </a:lnTo>
                  <a:lnTo>
                    <a:pt x="2431" y="225"/>
                  </a:lnTo>
                  <a:lnTo>
                    <a:pt x="2497" y="196"/>
                  </a:lnTo>
                  <a:lnTo>
                    <a:pt x="2520" y="165"/>
                  </a:lnTo>
                  <a:lnTo>
                    <a:pt x="2514" y="149"/>
                  </a:lnTo>
                  <a:lnTo>
                    <a:pt x="2431" y="104"/>
                  </a:lnTo>
                  <a:lnTo>
                    <a:pt x="2328" y="78"/>
                  </a:lnTo>
                  <a:lnTo>
                    <a:pt x="2263" y="65"/>
                  </a:lnTo>
                  <a:lnTo>
                    <a:pt x="2190" y="54"/>
                  </a:lnTo>
                  <a:lnTo>
                    <a:pt x="2109" y="43"/>
                  </a:lnTo>
                  <a:lnTo>
                    <a:pt x="2022" y="34"/>
                  </a:lnTo>
                  <a:lnTo>
                    <a:pt x="1928" y="25"/>
                  </a:lnTo>
                  <a:lnTo>
                    <a:pt x="1828" y="18"/>
                  </a:lnTo>
                  <a:lnTo>
                    <a:pt x="1723" y="12"/>
                  </a:lnTo>
                  <a:lnTo>
                    <a:pt x="1613" y="7"/>
                  </a:lnTo>
                  <a:lnTo>
                    <a:pt x="1499" y="3"/>
                  </a:lnTo>
                  <a:lnTo>
                    <a:pt x="1381" y="1"/>
                  </a:lnTo>
                  <a:lnTo>
                    <a:pt x="1260" y="0"/>
                  </a:lnTo>
                  <a:close/>
                </a:path>
              </a:pathLst>
            </a:custGeom>
            <a:solidFill>
              <a:srgbClr val="B0D245">
                <a:alpha val="83998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5344" y="2469"/>
              <a:ext cx="2540" cy="359"/>
            </a:xfrm>
            <a:prstGeom prst="rect">
              <a:avLst/>
            </a:prstGeom>
            <a:solidFill>
              <a:srgbClr val="FFFFFF">
                <a:alpha val="62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auto">
            <a:xfrm>
              <a:off x="2721" y="2504"/>
              <a:ext cx="2280" cy="284"/>
            </a:xfrm>
            <a:custGeom>
              <a:avLst/>
              <a:gdLst/>
              <a:ahLst/>
              <a:cxnLst>
                <a:cxn ang="0">
                  <a:pos x="1140" y="0"/>
                </a:cxn>
                <a:cxn ang="0">
                  <a:pos x="1016" y="1"/>
                </a:cxn>
                <a:cxn ang="0">
                  <a:pos x="895" y="3"/>
                </a:cxn>
                <a:cxn ang="0">
                  <a:pos x="780" y="7"/>
                </a:cxn>
                <a:cxn ang="0">
                  <a:pos x="669" y="13"/>
                </a:cxn>
                <a:cxn ang="0">
                  <a:pos x="565" y="19"/>
                </a:cxn>
                <a:cxn ang="0">
                  <a:pos x="467" y="27"/>
                </a:cxn>
                <a:cxn ang="0">
                  <a:pos x="376" y="37"/>
                </a:cxn>
                <a:cxn ang="0">
                  <a:pos x="294" y="47"/>
                </a:cxn>
                <a:cxn ang="0">
                  <a:pos x="220" y="58"/>
                </a:cxn>
                <a:cxn ang="0">
                  <a:pos x="156" y="70"/>
                </a:cxn>
                <a:cxn ang="0">
                  <a:pos x="58" y="97"/>
                </a:cxn>
                <a:cxn ang="0">
                  <a:pos x="0" y="142"/>
                </a:cxn>
                <a:cxn ang="0">
                  <a:pos x="7" y="157"/>
                </a:cxn>
                <a:cxn ang="0">
                  <a:pos x="102" y="200"/>
                </a:cxn>
                <a:cxn ang="0">
                  <a:pos x="220" y="225"/>
                </a:cxn>
                <a:cxn ang="0">
                  <a:pos x="294" y="237"/>
                </a:cxn>
                <a:cxn ang="0">
                  <a:pos x="376" y="247"/>
                </a:cxn>
                <a:cxn ang="0">
                  <a:pos x="467" y="256"/>
                </a:cxn>
                <a:cxn ang="0">
                  <a:pos x="565" y="264"/>
                </a:cxn>
                <a:cxn ang="0">
                  <a:pos x="669" y="271"/>
                </a:cxn>
                <a:cxn ang="0">
                  <a:pos x="780" y="276"/>
                </a:cxn>
                <a:cxn ang="0">
                  <a:pos x="895" y="280"/>
                </a:cxn>
                <a:cxn ang="0">
                  <a:pos x="1016" y="283"/>
                </a:cxn>
                <a:cxn ang="0">
                  <a:pos x="1140" y="283"/>
                </a:cxn>
                <a:cxn ang="0">
                  <a:pos x="1264" y="283"/>
                </a:cxn>
                <a:cxn ang="0">
                  <a:pos x="1384" y="280"/>
                </a:cxn>
                <a:cxn ang="0">
                  <a:pos x="1500" y="276"/>
                </a:cxn>
                <a:cxn ang="0">
                  <a:pos x="1610" y="271"/>
                </a:cxn>
                <a:cxn ang="0">
                  <a:pos x="1715" y="264"/>
                </a:cxn>
                <a:cxn ang="0">
                  <a:pos x="1813" y="256"/>
                </a:cxn>
                <a:cxn ang="0">
                  <a:pos x="1903" y="247"/>
                </a:cxn>
                <a:cxn ang="0">
                  <a:pos x="1986" y="237"/>
                </a:cxn>
                <a:cxn ang="0">
                  <a:pos x="2059" y="225"/>
                </a:cxn>
                <a:cxn ang="0">
                  <a:pos x="2124" y="213"/>
                </a:cxn>
                <a:cxn ang="0">
                  <a:pos x="2221" y="187"/>
                </a:cxn>
                <a:cxn ang="0">
                  <a:pos x="2279" y="142"/>
                </a:cxn>
                <a:cxn ang="0">
                  <a:pos x="2273" y="126"/>
                </a:cxn>
                <a:cxn ang="0">
                  <a:pos x="2178" y="83"/>
                </a:cxn>
                <a:cxn ang="0">
                  <a:pos x="2059" y="58"/>
                </a:cxn>
                <a:cxn ang="0">
                  <a:pos x="1986" y="47"/>
                </a:cxn>
                <a:cxn ang="0">
                  <a:pos x="1903" y="37"/>
                </a:cxn>
                <a:cxn ang="0">
                  <a:pos x="1813" y="27"/>
                </a:cxn>
                <a:cxn ang="0">
                  <a:pos x="1715" y="19"/>
                </a:cxn>
                <a:cxn ang="0">
                  <a:pos x="1610" y="13"/>
                </a:cxn>
                <a:cxn ang="0">
                  <a:pos x="1500" y="7"/>
                </a:cxn>
                <a:cxn ang="0">
                  <a:pos x="1384" y="3"/>
                </a:cxn>
                <a:cxn ang="0">
                  <a:pos x="1264" y="1"/>
                </a:cxn>
                <a:cxn ang="0">
                  <a:pos x="1140" y="0"/>
                </a:cxn>
              </a:cxnLst>
              <a:rect l="0" t="0" r="r" b="b"/>
              <a:pathLst>
                <a:path w="2280" h="284">
                  <a:moveTo>
                    <a:pt x="1140" y="0"/>
                  </a:moveTo>
                  <a:lnTo>
                    <a:pt x="1016" y="1"/>
                  </a:lnTo>
                  <a:lnTo>
                    <a:pt x="895" y="3"/>
                  </a:lnTo>
                  <a:lnTo>
                    <a:pt x="780" y="7"/>
                  </a:lnTo>
                  <a:lnTo>
                    <a:pt x="669" y="13"/>
                  </a:lnTo>
                  <a:lnTo>
                    <a:pt x="565" y="19"/>
                  </a:lnTo>
                  <a:lnTo>
                    <a:pt x="467" y="27"/>
                  </a:lnTo>
                  <a:lnTo>
                    <a:pt x="376" y="37"/>
                  </a:lnTo>
                  <a:lnTo>
                    <a:pt x="294" y="47"/>
                  </a:lnTo>
                  <a:lnTo>
                    <a:pt x="220" y="58"/>
                  </a:lnTo>
                  <a:lnTo>
                    <a:pt x="156" y="70"/>
                  </a:lnTo>
                  <a:lnTo>
                    <a:pt x="58" y="97"/>
                  </a:lnTo>
                  <a:lnTo>
                    <a:pt x="0" y="142"/>
                  </a:lnTo>
                  <a:lnTo>
                    <a:pt x="7" y="157"/>
                  </a:lnTo>
                  <a:lnTo>
                    <a:pt x="102" y="200"/>
                  </a:lnTo>
                  <a:lnTo>
                    <a:pt x="220" y="225"/>
                  </a:lnTo>
                  <a:lnTo>
                    <a:pt x="294" y="237"/>
                  </a:lnTo>
                  <a:lnTo>
                    <a:pt x="376" y="247"/>
                  </a:lnTo>
                  <a:lnTo>
                    <a:pt x="467" y="256"/>
                  </a:lnTo>
                  <a:lnTo>
                    <a:pt x="565" y="264"/>
                  </a:lnTo>
                  <a:lnTo>
                    <a:pt x="669" y="271"/>
                  </a:lnTo>
                  <a:lnTo>
                    <a:pt x="780" y="276"/>
                  </a:lnTo>
                  <a:lnTo>
                    <a:pt x="895" y="280"/>
                  </a:lnTo>
                  <a:lnTo>
                    <a:pt x="1016" y="283"/>
                  </a:lnTo>
                  <a:lnTo>
                    <a:pt x="1140" y="283"/>
                  </a:lnTo>
                  <a:lnTo>
                    <a:pt x="1264" y="283"/>
                  </a:lnTo>
                  <a:lnTo>
                    <a:pt x="1384" y="280"/>
                  </a:lnTo>
                  <a:lnTo>
                    <a:pt x="1500" y="276"/>
                  </a:lnTo>
                  <a:lnTo>
                    <a:pt x="1610" y="271"/>
                  </a:lnTo>
                  <a:lnTo>
                    <a:pt x="1715" y="264"/>
                  </a:lnTo>
                  <a:lnTo>
                    <a:pt x="1813" y="256"/>
                  </a:lnTo>
                  <a:lnTo>
                    <a:pt x="1903" y="247"/>
                  </a:lnTo>
                  <a:lnTo>
                    <a:pt x="1986" y="237"/>
                  </a:lnTo>
                  <a:lnTo>
                    <a:pt x="2059" y="225"/>
                  </a:lnTo>
                  <a:lnTo>
                    <a:pt x="2124" y="213"/>
                  </a:lnTo>
                  <a:lnTo>
                    <a:pt x="2221" y="187"/>
                  </a:lnTo>
                  <a:lnTo>
                    <a:pt x="2279" y="142"/>
                  </a:lnTo>
                  <a:lnTo>
                    <a:pt x="2273" y="126"/>
                  </a:lnTo>
                  <a:lnTo>
                    <a:pt x="2178" y="83"/>
                  </a:lnTo>
                  <a:lnTo>
                    <a:pt x="2059" y="58"/>
                  </a:lnTo>
                  <a:lnTo>
                    <a:pt x="1986" y="47"/>
                  </a:lnTo>
                  <a:lnTo>
                    <a:pt x="1903" y="37"/>
                  </a:lnTo>
                  <a:lnTo>
                    <a:pt x="1813" y="27"/>
                  </a:lnTo>
                  <a:lnTo>
                    <a:pt x="1715" y="19"/>
                  </a:lnTo>
                  <a:lnTo>
                    <a:pt x="1610" y="13"/>
                  </a:lnTo>
                  <a:lnTo>
                    <a:pt x="1500" y="7"/>
                  </a:lnTo>
                  <a:lnTo>
                    <a:pt x="1384" y="3"/>
                  </a:lnTo>
                  <a:lnTo>
                    <a:pt x="1264" y="1"/>
                  </a:lnTo>
                  <a:lnTo>
                    <a:pt x="1140" y="0"/>
                  </a:lnTo>
                  <a:close/>
                </a:path>
              </a:pathLst>
            </a:custGeom>
            <a:solidFill>
              <a:srgbClr val="B0D245">
                <a:alpha val="83998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2713" y="2494"/>
              <a:ext cx="2300" cy="314"/>
            </a:xfrm>
            <a:prstGeom prst="rect">
              <a:avLst/>
            </a:prstGeom>
            <a:solidFill>
              <a:srgbClr val="FFFFFF">
                <a:alpha val="62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679" name="Freeform 7"/>
            <p:cNvSpPr>
              <a:spLocks/>
            </p:cNvSpPr>
            <p:nvPr/>
          </p:nvSpPr>
          <p:spPr bwMode="auto">
            <a:xfrm>
              <a:off x="782" y="1354"/>
              <a:ext cx="2733" cy="769"/>
            </a:xfrm>
            <a:custGeom>
              <a:avLst/>
              <a:gdLst/>
              <a:ahLst/>
              <a:cxnLst>
                <a:cxn ang="0">
                  <a:pos x="1255" y="1"/>
                </a:cxn>
                <a:cxn ang="0">
                  <a:pos x="1038" y="11"/>
                </a:cxn>
                <a:cxn ang="0">
                  <a:pos x="835" y="30"/>
                </a:cxn>
                <a:cxn ang="0">
                  <a:pos x="647" y="58"/>
                </a:cxn>
                <a:cxn ang="0">
                  <a:pos x="478" y="93"/>
                </a:cxn>
                <a:cxn ang="0">
                  <a:pos x="329" y="134"/>
                </a:cxn>
                <a:cxn ang="0">
                  <a:pos x="205" y="182"/>
                </a:cxn>
                <a:cxn ang="0">
                  <a:pos x="40" y="292"/>
                </a:cxn>
                <a:cxn ang="0">
                  <a:pos x="0" y="384"/>
                </a:cxn>
                <a:cxn ang="0">
                  <a:pos x="40" y="477"/>
                </a:cxn>
                <a:cxn ang="0">
                  <a:pos x="205" y="587"/>
                </a:cxn>
                <a:cxn ang="0">
                  <a:pos x="329" y="634"/>
                </a:cxn>
                <a:cxn ang="0">
                  <a:pos x="478" y="676"/>
                </a:cxn>
                <a:cxn ang="0">
                  <a:pos x="647" y="711"/>
                </a:cxn>
                <a:cxn ang="0">
                  <a:pos x="835" y="738"/>
                </a:cxn>
                <a:cxn ang="0">
                  <a:pos x="1038" y="757"/>
                </a:cxn>
                <a:cxn ang="0">
                  <a:pos x="1255" y="767"/>
                </a:cxn>
                <a:cxn ang="0">
                  <a:pos x="1479" y="767"/>
                </a:cxn>
                <a:cxn ang="0">
                  <a:pos x="1695" y="757"/>
                </a:cxn>
                <a:cxn ang="0">
                  <a:pos x="1899" y="738"/>
                </a:cxn>
                <a:cxn ang="0">
                  <a:pos x="2086" y="711"/>
                </a:cxn>
                <a:cxn ang="0">
                  <a:pos x="2256" y="676"/>
                </a:cxn>
                <a:cxn ang="0">
                  <a:pos x="2404" y="634"/>
                </a:cxn>
                <a:cxn ang="0">
                  <a:pos x="2528" y="587"/>
                </a:cxn>
                <a:cxn ang="0">
                  <a:pos x="2693" y="477"/>
                </a:cxn>
                <a:cxn ang="0">
                  <a:pos x="2733" y="384"/>
                </a:cxn>
                <a:cxn ang="0">
                  <a:pos x="2693" y="292"/>
                </a:cxn>
                <a:cxn ang="0">
                  <a:pos x="2528" y="182"/>
                </a:cxn>
                <a:cxn ang="0">
                  <a:pos x="2404" y="134"/>
                </a:cxn>
                <a:cxn ang="0">
                  <a:pos x="2256" y="93"/>
                </a:cxn>
                <a:cxn ang="0">
                  <a:pos x="2086" y="58"/>
                </a:cxn>
                <a:cxn ang="0">
                  <a:pos x="1899" y="30"/>
                </a:cxn>
                <a:cxn ang="0">
                  <a:pos x="1695" y="11"/>
                </a:cxn>
                <a:cxn ang="0">
                  <a:pos x="1479" y="1"/>
                </a:cxn>
              </a:cxnLst>
              <a:rect l="0" t="0" r="r" b="b"/>
              <a:pathLst>
                <a:path w="2733" h="769">
                  <a:moveTo>
                    <a:pt x="1367" y="0"/>
                  </a:moveTo>
                  <a:lnTo>
                    <a:pt x="1255" y="1"/>
                  </a:lnTo>
                  <a:lnTo>
                    <a:pt x="1145" y="5"/>
                  </a:lnTo>
                  <a:lnTo>
                    <a:pt x="1038" y="11"/>
                  </a:lnTo>
                  <a:lnTo>
                    <a:pt x="935" y="20"/>
                  </a:lnTo>
                  <a:lnTo>
                    <a:pt x="835" y="30"/>
                  </a:lnTo>
                  <a:lnTo>
                    <a:pt x="739" y="43"/>
                  </a:lnTo>
                  <a:lnTo>
                    <a:pt x="647" y="58"/>
                  </a:lnTo>
                  <a:lnTo>
                    <a:pt x="560" y="74"/>
                  </a:lnTo>
                  <a:lnTo>
                    <a:pt x="478" y="93"/>
                  </a:lnTo>
                  <a:lnTo>
                    <a:pt x="401" y="113"/>
                  </a:lnTo>
                  <a:lnTo>
                    <a:pt x="329" y="134"/>
                  </a:lnTo>
                  <a:lnTo>
                    <a:pt x="264" y="157"/>
                  </a:lnTo>
                  <a:lnTo>
                    <a:pt x="205" y="182"/>
                  </a:lnTo>
                  <a:lnTo>
                    <a:pt x="108" y="235"/>
                  </a:lnTo>
                  <a:lnTo>
                    <a:pt x="40" y="292"/>
                  </a:lnTo>
                  <a:lnTo>
                    <a:pt x="5" y="353"/>
                  </a:lnTo>
                  <a:lnTo>
                    <a:pt x="0" y="384"/>
                  </a:lnTo>
                  <a:lnTo>
                    <a:pt x="5" y="416"/>
                  </a:lnTo>
                  <a:lnTo>
                    <a:pt x="40" y="477"/>
                  </a:lnTo>
                  <a:lnTo>
                    <a:pt x="108" y="534"/>
                  </a:lnTo>
                  <a:lnTo>
                    <a:pt x="205" y="587"/>
                  </a:lnTo>
                  <a:lnTo>
                    <a:pt x="264" y="611"/>
                  </a:lnTo>
                  <a:lnTo>
                    <a:pt x="329" y="634"/>
                  </a:lnTo>
                  <a:lnTo>
                    <a:pt x="401" y="656"/>
                  </a:lnTo>
                  <a:lnTo>
                    <a:pt x="478" y="676"/>
                  </a:lnTo>
                  <a:lnTo>
                    <a:pt x="560" y="694"/>
                  </a:lnTo>
                  <a:lnTo>
                    <a:pt x="647" y="711"/>
                  </a:lnTo>
                  <a:lnTo>
                    <a:pt x="739" y="725"/>
                  </a:lnTo>
                  <a:lnTo>
                    <a:pt x="835" y="738"/>
                  </a:lnTo>
                  <a:lnTo>
                    <a:pt x="935" y="749"/>
                  </a:lnTo>
                  <a:lnTo>
                    <a:pt x="1038" y="757"/>
                  </a:lnTo>
                  <a:lnTo>
                    <a:pt x="1145" y="763"/>
                  </a:lnTo>
                  <a:lnTo>
                    <a:pt x="1255" y="767"/>
                  </a:lnTo>
                  <a:lnTo>
                    <a:pt x="1367" y="768"/>
                  </a:lnTo>
                  <a:lnTo>
                    <a:pt x="1479" y="767"/>
                  </a:lnTo>
                  <a:lnTo>
                    <a:pt x="1588" y="763"/>
                  </a:lnTo>
                  <a:lnTo>
                    <a:pt x="1695" y="757"/>
                  </a:lnTo>
                  <a:lnTo>
                    <a:pt x="1799" y="749"/>
                  </a:lnTo>
                  <a:lnTo>
                    <a:pt x="1899" y="738"/>
                  </a:lnTo>
                  <a:lnTo>
                    <a:pt x="1995" y="725"/>
                  </a:lnTo>
                  <a:lnTo>
                    <a:pt x="2086" y="711"/>
                  </a:lnTo>
                  <a:lnTo>
                    <a:pt x="2174" y="694"/>
                  </a:lnTo>
                  <a:lnTo>
                    <a:pt x="2256" y="676"/>
                  </a:lnTo>
                  <a:lnTo>
                    <a:pt x="2333" y="656"/>
                  </a:lnTo>
                  <a:lnTo>
                    <a:pt x="2404" y="634"/>
                  </a:lnTo>
                  <a:lnTo>
                    <a:pt x="2469" y="611"/>
                  </a:lnTo>
                  <a:lnTo>
                    <a:pt x="2528" y="587"/>
                  </a:lnTo>
                  <a:lnTo>
                    <a:pt x="2626" y="534"/>
                  </a:lnTo>
                  <a:lnTo>
                    <a:pt x="2693" y="477"/>
                  </a:lnTo>
                  <a:lnTo>
                    <a:pt x="2728" y="416"/>
                  </a:lnTo>
                  <a:lnTo>
                    <a:pt x="2733" y="384"/>
                  </a:lnTo>
                  <a:lnTo>
                    <a:pt x="2728" y="353"/>
                  </a:lnTo>
                  <a:lnTo>
                    <a:pt x="2693" y="292"/>
                  </a:lnTo>
                  <a:lnTo>
                    <a:pt x="2626" y="235"/>
                  </a:lnTo>
                  <a:lnTo>
                    <a:pt x="2528" y="182"/>
                  </a:lnTo>
                  <a:lnTo>
                    <a:pt x="2469" y="157"/>
                  </a:lnTo>
                  <a:lnTo>
                    <a:pt x="2404" y="134"/>
                  </a:lnTo>
                  <a:lnTo>
                    <a:pt x="2333" y="113"/>
                  </a:lnTo>
                  <a:lnTo>
                    <a:pt x="2256" y="93"/>
                  </a:lnTo>
                  <a:lnTo>
                    <a:pt x="2174" y="74"/>
                  </a:lnTo>
                  <a:lnTo>
                    <a:pt x="2086" y="58"/>
                  </a:lnTo>
                  <a:lnTo>
                    <a:pt x="1995" y="43"/>
                  </a:lnTo>
                  <a:lnTo>
                    <a:pt x="1899" y="30"/>
                  </a:lnTo>
                  <a:lnTo>
                    <a:pt x="1799" y="20"/>
                  </a:lnTo>
                  <a:lnTo>
                    <a:pt x="1695" y="11"/>
                  </a:lnTo>
                  <a:lnTo>
                    <a:pt x="1588" y="5"/>
                  </a:lnTo>
                  <a:lnTo>
                    <a:pt x="1479" y="1"/>
                  </a:lnTo>
                  <a:lnTo>
                    <a:pt x="1367" y="0"/>
                  </a:lnTo>
                  <a:close/>
                </a:path>
              </a:pathLst>
            </a:custGeom>
            <a:solidFill>
              <a:srgbClr val="B0D245">
                <a:alpha val="83998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680" name="Rectangle 8"/>
            <p:cNvSpPr>
              <a:spLocks noChangeArrowheads="1"/>
            </p:cNvSpPr>
            <p:nvPr/>
          </p:nvSpPr>
          <p:spPr bwMode="auto">
            <a:xfrm>
              <a:off x="774" y="1341"/>
              <a:ext cx="2760" cy="802"/>
            </a:xfrm>
            <a:prstGeom prst="rect">
              <a:avLst/>
            </a:prstGeom>
            <a:solidFill>
              <a:srgbClr val="FFFFFF">
                <a:alpha val="62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8681" name="Picture 9"/>
            <p:cNvPicPr>
              <a:picLocks noChangeAspect="1" noChangeArrowheads="1"/>
            </p:cNvPicPr>
            <p:nvPr/>
          </p:nvPicPr>
          <p:blipFill>
            <a:blip r:embed="rId32"/>
            <a:srcRect/>
            <a:stretch>
              <a:fillRect/>
            </a:stretch>
          </p:blipFill>
          <p:spPr bwMode="auto">
            <a:xfrm>
              <a:off x="1680" y="611"/>
              <a:ext cx="1041" cy="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2" name="Picture 10"/>
            <p:cNvPicPr>
              <a:picLocks noChangeAspect="1" noChangeArrowheads="1"/>
            </p:cNvPicPr>
            <p:nvPr/>
          </p:nvPicPr>
          <p:blipFill>
            <a:blip r:embed="rId32"/>
            <a:srcRect/>
            <a:stretch>
              <a:fillRect/>
            </a:stretch>
          </p:blipFill>
          <p:spPr bwMode="auto">
            <a:xfrm>
              <a:off x="797" y="611"/>
              <a:ext cx="1041" cy="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3" name="Picture 11"/>
            <p:cNvPicPr>
              <a:picLocks noChangeAspect="1" noChangeArrowheads="1"/>
            </p:cNvPicPr>
            <p:nvPr/>
          </p:nvPicPr>
          <p:blipFill>
            <a:blip r:embed="rId32"/>
            <a:srcRect/>
            <a:stretch>
              <a:fillRect/>
            </a:stretch>
          </p:blipFill>
          <p:spPr bwMode="auto">
            <a:xfrm>
              <a:off x="2622" y="611"/>
              <a:ext cx="1041" cy="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4" name="Picture 12"/>
            <p:cNvPicPr>
              <a:picLocks noChangeAspect="1" noChangeArrowheads="1"/>
            </p:cNvPicPr>
            <p:nvPr/>
          </p:nvPicPr>
          <p:blipFill>
            <a:blip r:embed="rId32"/>
            <a:srcRect/>
            <a:stretch>
              <a:fillRect/>
            </a:stretch>
          </p:blipFill>
          <p:spPr bwMode="auto">
            <a:xfrm>
              <a:off x="1757" y="1107"/>
              <a:ext cx="1041" cy="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5" name="Picture 13"/>
            <p:cNvPicPr>
              <a:picLocks noChangeAspect="1" noChangeArrowheads="1"/>
            </p:cNvPicPr>
            <p:nvPr/>
          </p:nvPicPr>
          <p:blipFill>
            <a:blip r:embed="rId32"/>
            <a:srcRect/>
            <a:stretch>
              <a:fillRect/>
            </a:stretch>
          </p:blipFill>
          <p:spPr bwMode="auto">
            <a:xfrm>
              <a:off x="915" y="1107"/>
              <a:ext cx="1041" cy="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86" name="Picture 14"/>
            <p:cNvPicPr>
              <a:picLocks noChangeAspect="1" noChangeArrowheads="1"/>
            </p:cNvPicPr>
            <p:nvPr/>
          </p:nvPicPr>
          <p:blipFill>
            <a:blip r:embed="rId33"/>
            <a:srcRect/>
            <a:stretch>
              <a:fillRect/>
            </a:stretch>
          </p:blipFill>
          <p:spPr bwMode="auto">
            <a:xfrm>
              <a:off x="2933" y="1833"/>
              <a:ext cx="1971" cy="9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87" name="Freeform 15"/>
            <p:cNvSpPr>
              <a:spLocks/>
            </p:cNvSpPr>
            <p:nvPr/>
          </p:nvSpPr>
          <p:spPr bwMode="auto">
            <a:xfrm>
              <a:off x="4081" y="903"/>
              <a:ext cx="3504" cy="652"/>
            </a:xfrm>
            <a:custGeom>
              <a:avLst/>
              <a:gdLst/>
              <a:ahLst/>
              <a:cxnLst>
                <a:cxn ang="0">
                  <a:pos x="1632" y="1"/>
                </a:cxn>
                <a:cxn ang="0">
                  <a:pos x="1399" y="7"/>
                </a:cxn>
                <a:cxn ang="0">
                  <a:pos x="1176" y="18"/>
                </a:cxn>
                <a:cxn ang="0">
                  <a:pos x="967" y="35"/>
                </a:cxn>
                <a:cxn ang="0">
                  <a:pos x="772" y="56"/>
                </a:cxn>
                <a:cxn ang="0">
                  <a:pos x="595" y="82"/>
                </a:cxn>
                <a:cxn ang="0">
                  <a:pos x="436" y="111"/>
                </a:cxn>
                <a:cxn ang="0">
                  <a:pos x="299" y="144"/>
                </a:cxn>
                <a:cxn ang="0">
                  <a:pos x="138" y="200"/>
                </a:cxn>
                <a:cxn ang="0">
                  <a:pos x="16" y="282"/>
                </a:cxn>
                <a:cxn ang="0">
                  <a:pos x="4" y="349"/>
                </a:cxn>
                <a:cxn ang="0">
                  <a:pos x="138" y="453"/>
                </a:cxn>
                <a:cxn ang="0">
                  <a:pos x="299" y="509"/>
                </a:cxn>
                <a:cxn ang="0">
                  <a:pos x="436" y="542"/>
                </a:cxn>
                <a:cxn ang="0">
                  <a:pos x="595" y="571"/>
                </a:cxn>
                <a:cxn ang="0">
                  <a:pos x="772" y="597"/>
                </a:cxn>
                <a:cxn ang="0">
                  <a:pos x="967" y="618"/>
                </a:cxn>
                <a:cxn ang="0">
                  <a:pos x="1176" y="634"/>
                </a:cxn>
                <a:cxn ang="0">
                  <a:pos x="1399" y="646"/>
                </a:cxn>
                <a:cxn ang="0">
                  <a:pos x="1632" y="652"/>
                </a:cxn>
                <a:cxn ang="0">
                  <a:pos x="1872" y="652"/>
                </a:cxn>
                <a:cxn ang="0">
                  <a:pos x="2105" y="646"/>
                </a:cxn>
                <a:cxn ang="0">
                  <a:pos x="2327" y="634"/>
                </a:cxn>
                <a:cxn ang="0">
                  <a:pos x="2537" y="618"/>
                </a:cxn>
                <a:cxn ang="0">
                  <a:pos x="2731" y="597"/>
                </a:cxn>
                <a:cxn ang="0">
                  <a:pos x="2909" y="571"/>
                </a:cxn>
                <a:cxn ang="0">
                  <a:pos x="3067" y="542"/>
                </a:cxn>
                <a:cxn ang="0">
                  <a:pos x="3204" y="509"/>
                </a:cxn>
                <a:cxn ang="0">
                  <a:pos x="3366" y="453"/>
                </a:cxn>
                <a:cxn ang="0">
                  <a:pos x="3488" y="371"/>
                </a:cxn>
                <a:cxn ang="0">
                  <a:pos x="3499" y="304"/>
                </a:cxn>
                <a:cxn ang="0">
                  <a:pos x="3366" y="200"/>
                </a:cxn>
                <a:cxn ang="0">
                  <a:pos x="3204" y="144"/>
                </a:cxn>
                <a:cxn ang="0">
                  <a:pos x="3067" y="111"/>
                </a:cxn>
                <a:cxn ang="0">
                  <a:pos x="2909" y="82"/>
                </a:cxn>
                <a:cxn ang="0">
                  <a:pos x="2731" y="56"/>
                </a:cxn>
                <a:cxn ang="0">
                  <a:pos x="2537" y="35"/>
                </a:cxn>
                <a:cxn ang="0">
                  <a:pos x="2327" y="18"/>
                </a:cxn>
                <a:cxn ang="0">
                  <a:pos x="2105" y="7"/>
                </a:cxn>
                <a:cxn ang="0">
                  <a:pos x="1872" y="1"/>
                </a:cxn>
              </a:cxnLst>
              <a:rect l="0" t="0" r="r" b="b"/>
              <a:pathLst>
                <a:path w="3504" h="652">
                  <a:moveTo>
                    <a:pt x="1752" y="0"/>
                  </a:moveTo>
                  <a:lnTo>
                    <a:pt x="1632" y="1"/>
                  </a:lnTo>
                  <a:lnTo>
                    <a:pt x="1514" y="3"/>
                  </a:lnTo>
                  <a:lnTo>
                    <a:pt x="1399" y="7"/>
                  </a:lnTo>
                  <a:lnTo>
                    <a:pt x="1286" y="12"/>
                  </a:lnTo>
                  <a:lnTo>
                    <a:pt x="1176" y="18"/>
                  </a:lnTo>
                  <a:lnTo>
                    <a:pt x="1070" y="26"/>
                  </a:lnTo>
                  <a:lnTo>
                    <a:pt x="967" y="35"/>
                  </a:lnTo>
                  <a:lnTo>
                    <a:pt x="868" y="45"/>
                  </a:lnTo>
                  <a:lnTo>
                    <a:pt x="772" y="56"/>
                  </a:lnTo>
                  <a:lnTo>
                    <a:pt x="681" y="68"/>
                  </a:lnTo>
                  <a:lnTo>
                    <a:pt x="595" y="82"/>
                  </a:lnTo>
                  <a:lnTo>
                    <a:pt x="513" y="96"/>
                  </a:lnTo>
                  <a:lnTo>
                    <a:pt x="436" y="111"/>
                  </a:lnTo>
                  <a:lnTo>
                    <a:pt x="365" y="127"/>
                  </a:lnTo>
                  <a:lnTo>
                    <a:pt x="299" y="144"/>
                  </a:lnTo>
                  <a:lnTo>
                    <a:pt x="239" y="162"/>
                  </a:lnTo>
                  <a:lnTo>
                    <a:pt x="138" y="200"/>
                  </a:lnTo>
                  <a:lnTo>
                    <a:pt x="62" y="240"/>
                  </a:lnTo>
                  <a:lnTo>
                    <a:pt x="16" y="282"/>
                  </a:lnTo>
                  <a:lnTo>
                    <a:pt x="0" y="326"/>
                  </a:lnTo>
                  <a:lnTo>
                    <a:pt x="4" y="349"/>
                  </a:lnTo>
                  <a:lnTo>
                    <a:pt x="62" y="413"/>
                  </a:lnTo>
                  <a:lnTo>
                    <a:pt x="138" y="453"/>
                  </a:lnTo>
                  <a:lnTo>
                    <a:pt x="239" y="491"/>
                  </a:lnTo>
                  <a:lnTo>
                    <a:pt x="299" y="509"/>
                  </a:lnTo>
                  <a:lnTo>
                    <a:pt x="365" y="526"/>
                  </a:lnTo>
                  <a:lnTo>
                    <a:pt x="436" y="542"/>
                  </a:lnTo>
                  <a:lnTo>
                    <a:pt x="513" y="557"/>
                  </a:lnTo>
                  <a:lnTo>
                    <a:pt x="595" y="571"/>
                  </a:lnTo>
                  <a:lnTo>
                    <a:pt x="681" y="584"/>
                  </a:lnTo>
                  <a:lnTo>
                    <a:pt x="772" y="597"/>
                  </a:lnTo>
                  <a:lnTo>
                    <a:pt x="868" y="608"/>
                  </a:lnTo>
                  <a:lnTo>
                    <a:pt x="967" y="618"/>
                  </a:lnTo>
                  <a:lnTo>
                    <a:pt x="1070" y="627"/>
                  </a:lnTo>
                  <a:lnTo>
                    <a:pt x="1176" y="634"/>
                  </a:lnTo>
                  <a:lnTo>
                    <a:pt x="1286" y="641"/>
                  </a:lnTo>
                  <a:lnTo>
                    <a:pt x="1399" y="646"/>
                  </a:lnTo>
                  <a:lnTo>
                    <a:pt x="1514" y="649"/>
                  </a:lnTo>
                  <a:lnTo>
                    <a:pt x="1632" y="652"/>
                  </a:lnTo>
                  <a:lnTo>
                    <a:pt x="1752" y="652"/>
                  </a:lnTo>
                  <a:lnTo>
                    <a:pt x="1872" y="652"/>
                  </a:lnTo>
                  <a:lnTo>
                    <a:pt x="1989" y="649"/>
                  </a:lnTo>
                  <a:lnTo>
                    <a:pt x="2105" y="646"/>
                  </a:lnTo>
                  <a:lnTo>
                    <a:pt x="2217" y="641"/>
                  </a:lnTo>
                  <a:lnTo>
                    <a:pt x="2327" y="634"/>
                  </a:lnTo>
                  <a:lnTo>
                    <a:pt x="2434" y="627"/>
                  </a:lnTo>
                  <a:lnTo>
                    <a:pt x="2537" y="618"/>
                  </a:lnTo>
                  <a:lnTo>
                    <a:pt x="2636" y="608"/>
                  </a:lnTo>
                  <a:lnTo>
                    <a:pt x="2731" y="597"/>
                  </a:lnTo>
                  <a:lnTo>
                    <a:pt x="2822" y="584"/>
                  </a:lnTo>
                  <a:lnTo>
                    <a:pt x="2909" y="571"/>
                  </a:lnTo>
                  <a:lnTo>
                    <a:pt x="2990" y="557"/>
                  </a:lnTo>
                  <a:lnTo>
                    <a:pt x="3067" y="542"/>
                  </a:lnTo>
                  <a:lnTo>
                    <a:pt x="3139" y="526"/>
                  </a:lnTo>
                  <a:lnTo>
                    <a:pt x="3204" y="509"/>
                  </a:lnTo>
                  <a:lnTo>
                    <a:pt x="3264" y="491"/>
                  </a:lnTo>
                  <a:lnTo>
                    <a:pt x="3366" y="453"/>
                  </a:lnTo>
                  <a:lnTo>
                    <a:pt x="3441" y="413"/>
                  </a:lnTo>
                  <a:lnTo>
                    <a:pt x="3488" y="371"/>
                  </a:lnTo>
                  <a:lnTo>
                    <a:pt x="3504" y="326"/>
                  </a:lnTo>
                  <a:lnTo>
                    <a:pt x="3499" y="304"/>
                  </a:lnTo>
                  <a:lnTo>
                    <a:pt x="3441" y="240"/>
                  </a:lnTo>
                  <a:lnTo>
                    <a:pt x="3366" y="200"/>
                  </a:lnTo>
                  <a:lnTo>
                    <a:pt x="3264" y="162"/>
                  </a:lnTo>
                  <a:lnTo>
                    <a:pt x="3204" y="144"/>
                  </a:lnTo>
                  <a:lnTo>
                    <a:pt x="3139" y="127"/>
                  </a:lnTo>
                  <a:lnTo>
                    <a:pt x="3067" y="111"/>
                  </a:lnTo>
                  <a:lnTo>
                    <a:pt x="2990" y="96"/>
                  </a:lnTo>
                  <a:lnTo>
                    <a:pt x="2909" y="82"/>
                  </a:lnTo>
                  <a:lnTo>
                    <a:pt x="2822" y="68"/>
                  </a:lnTo>
                  <a:lnTo>
                    <a:pt x="2731" y="56"/>
                  </a:lnTo>
                  <a:lnTo>
                    <a:pt x="2636" y="45"/>
                  </a:lnTo>
                  <a:lnTo>
                    <a:pt x="2537" y="35"/>
                  </a:lnTo>
                  <a:lnTo>
                    <a:pt x="2434" y="26"/>
                  </a:lnTo>
                  <a:lnTo>
                    <a:pt x="2327" y="18"/>
                  </a:lnTo>
                  <a:lnTo>
                    <a:pt x="2217" y="12"/>
                  </a:lnTo>
                  <a:lnTo>
                    <a:pt x="2105" y="7"/>
                  </a:lnTo>
                  <a:lnTo>
                    <a:pt x="1989" y="3"/>
                  </a:lnTo>
                  <a:lnTo>
                    <a:pt x="1872" y="1"/>
                  </a:lnTo>
                  <a:lnTo>
                    <a:pt x="1752" y="0"/>
                  </a:lnTo>
                  <a:close/>
                </a:path>
              </a:pathLst>
            </a:custGeom>
            <a:solidFill>
              <a:srgbClr val="B0D245">
                <a:alpha val="83998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688" name="Rectangle 16"/>
            <p:cNvSpPr>
              <a:spLocks noChangeArrowheads="1"/>
            </p:cNvSpPr>
            <p:nvPr/>
          </p:nvSpPr>
          <p:spPr bwMode="auto">
            <a:xfrm>
              <a:off x="4076" y="885"/>
              <a:ext cx="3520" cy="690"/>
            </a:xfrm>
            <a:prstGeom prst="rect">
              <a:avLst/>
            </a:prstGeom>
            <a:solidFill>
              <a:srgbClr val="FFFFFF">
                <a:alpha val="62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28689" name="Picture 17"/>
            <p:cNvPicPr>
              <a:picLocks noChangeAspect="1" noChangeArrowheads="1"/>
            </p:cNvPicPr>
            <p:nvPr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6888" y="520"/>
              <a:ext cx="827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0" name="Picture 18"/>
            <p:cNvPicPr>
              <a:picLocks noChangeAspect="1" noChangeArrowheads="1"/>
            </p:cNvPicPr>
            <p:nvPr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4142" y="345"/>
              <a:ext cx="827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1" name="Picture 19"/>
            <p:cNvPicPr>
              <a:picLocks noChangeAspect="1" noChangeArrowheads="1"/>
            </p:cNvPicPr>
            <p:nvPr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5080" y="345"/>
              <a:ext cx="827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2" name="Picture 20"/>
            <p:cNvPicPr>
              <a:picLocks noChangeAspect="1" noChangeArrowheads="1"/>
            </p:cNvPicPr>
            <p:nvPr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6101" y="345"/>
              <a:ext cx="827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3" name="Picture 21"/>
            <p:cNvPicPr>
              <a:picLocks noChangeAspect="1" noChangeArrowheads="1"/>
            </p:cNvPicPr>
            <p:nvPr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6230" y="756"/>
              <a:ext cx="827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4" name="Picture 22"/>
            <p:cNvPicPr>
              <a:picLocks noChangeAspect="1" noChangeArrowheads="1"/>
            </p:cNvPicPr>
            <p:nvPr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4378" y="750"/>
              <a:ext cx="827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5" name="Picture 23"/>
            <p:cNvPicPr>
              <a:picLocks noChangeAspect="1" noChangeArrowheads="1"/>
            </p:cNvPicPr>
            <p:nvPr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5357" y="750"/>
              <a:ext cx="827" cy="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6" name="Picture 24"/>
            <p:cNvPicPr>
              <a:picLocks noChangeAspect="1" noChangeArrowheads="1"/>
            </p:cNvPicPr>
            <p:nvPr/>
          </p:nvPicPr>
          <p:blipFill>
            <a:blip r:embed="rId35"/>
            <a:srcRect/>
            <a:stretch>
              <a:fillRect/>
            </a:stretch>
          </p:blipFill>
          <p:spPr bwMode="auto">
            <a:xfrm>
              <a:off x="5210" y="1720"/>
              <a:ext cx="1202" cy="1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7" name="Picture 25"/>
            <p:cNvPicPr>
              <a:picLocks noChangeAspect="1" noChangeArrowheads="1"/>
            </p:cNvPicPr>
            <p:nvPr/>
          </p:nvPicPr>
          <p:blipFill>
            <a:blip r:embed="rId35"/>
            <a:srcRect/>
            <a:stretch>
              <a:fillRect/>
            </a:stretch>
          </p:blipFill>
          <p:spPr bwMode="auto">
            <a:xfrm>
              <a:off x="6015" y="1720"/>
              <a:ext cx="1202" cy="1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698" name="Picture 26"/>
            <p:cNvPicPr>
              <a:picLocks noChangeAspect="1" noChangeArrowheads="1"/>
            </p:cNvPicPr>
            <p:nvPr/>
          </p:nvPicPr>
          <p:blipFill>
            <a:blip r:embed="rId35"/>
            <a:srcRect/>
            <a:stretch>
              <a:fillRect/>
            </a:stretch>
          </p:blipFill>
          <p:spPr bwMode="auto">
            <a:xfrm>
              <a:off x="6944" y="1720"/>
              <a:ext cx="1202" cy="1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9" name="Блок-схема: альтернативный процесс 78"/>
          <p:cNvSpPr/>
          <p:nvPr/>
        </p:nvSpPr>
        <p:spPr>
          <a:xfrm>
            <a:off x="4786314" y="0"/>
            <a:ext cx="2928958" cy="5714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Неше?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477</TotalTime>
  <Words>189</Words>
  <Application>Microsoft Office PowerPoint</Application>
  <PresentationFormat>Экран (4:3)</PresentationFormat>
  <Paragraphs>60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Слайд 1</vt:lpstr>
      <vt:lpstr>Слайд 2</vt:lpstr>
      <vt:lpstr>Қайырлы күн,   көк аспан! Қайырлы күн, Жер -  ана! Қайырлы күн, достарым! </vt:lpstr>
      <vt:lpstr>Жаңа сөздерді меңгерту:</vt:lpstr>
      <vt:lpstr>Слайд 5</vt:lpstr>
      <vt:lpstr>ЕСТЕ САҚТА! </vt:lpstr>
      <vt:lpstr>   Үлгі бойынша сөйлес.                 Мынау сиыр ма ?  </vt:lpstr>
      <vt:lpstr>Сергіту сәті</vt:lpstr>
      <vt:lpstr>Ойлан. Сұраққа жауап бер.   </vt:lpstr>
      <vt:lpstr>Жазылым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Даметкен</dc:creator>
  <cp:lastModifiedBy>admin</cp:lastModifiedBy>
  <cp:revision>46</cp:revision>
  <dcterms:created xsi:type="dcterms:W3CDTF">2016-09-03T15:09:31Z</dcterms:created>
  <dcterms:modified xsi:type="dcterms:W3CDTF">2020-10-22T13:28:16Z</dcterms:modified>
</cp:coreProperties>
</file>