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1093;%20&#1076;&#1099;&#1073;&#1099;&#1089;&#1099;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7;&#1088;&#1075;&#1110;&#1090;&#1091;%20&#1089;&#1241;&#1090;&#1110;%20&#1178;&#1072;&#1079;&#1072;&#1179;&#1080;&#1103;.mp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ru-RU" b="1" dirty="0" smtClean="0"/>
              <a:t>Тақырыбы:</a:t>
            </a:r>
            <a:r>
              <a:rPr lang="ru-RU" dirty="0" smtClean="0"/>
              <a:t>Х </a:t>
            </a:r>
            <a:r>
              <a:rPr lang="ru-RU" dirty="0"/>
              <a:t>дыбысы және әрпі.</a:t>
            </a:r>
          </a:p>
        </p:txBody>
      </p:sp>
    </p:spTree>
    <p:extLst>
      <p:ext uri="{BB962C8B-B14F-4D97-AF65-F5344CB8AC3E}">
        <p14:creationId xmlns:p14="http://schemas.microsoft.com/office/powerpoint/2010/main" val="162056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Жаңа сабақты тиянақтау</a:t>
            </a:r>
            <a:r>
              <a:rPr lang="ru-RU" sz="4000" b="1" dirty="0" smtClean="0"/>
              <a:t>.</a:t>
            </a:r>
          </a:p>
          <a:p>
            <a:endParaRPr lang="ru-RU" sz="3200" dirty="0"/>
          </a:p>
          <a:p>
            <a:r>
              <a:rPr lang="ru-RU" sz="3200" dirty="0"/>
              <a:t>Балалар, бүгінгі сабақта қандай әріп және дыбыспен таныстық? Олай болса, дәптерімізге  Х х әрпін жазайық.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86376"/>
            <a:ext cx="5976664" cy="308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9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412776"/>
            <a:ext cx="7301533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dirty="0"/>
              <a:t>Ізеттілік белгісі-</a:t>
            </a:r>
          </a:p>
          <a:p>
            <a:pPr algn="ctr"/>
            <a:r>
              <a:rPr lang="ru-RU" sz="3600" dirty="0"/>
              <a:t>Бас иіп сәлем бергенің.</a:t>
            </a:r>
          </a:p>
          <a:p>
            <a:pPr algn="ctr"/>
            <a:r>
              <a:rPr lang="ru-RU" sz="3600" dirty="0"/>
              <a:t>Кәне, бәріміз басымызды иіп амандасайық! Ал, қане, балалар, қазір бізде қандай сабақ?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60648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</a:rPr>
              <a:t>Психологиялық ахуал қалыптастыру</a:t>
            </a:r>
            <a:endParaRPr lang="ru-RU" sz="2800" dirty="0">
              <a:solidFill>
                <a:srgbClr val="002060"/>
              </a:solidFill>
            </a:endParaRPr>
          </a:p>
          <a:p>
            <a:pPr algn="ctr"/>
            <a:r>
              <a:rPr lang="kk-KZ" sz="2800" b="1" dirty="0">
                <a:solidFill>
                  <a:srgbClr val="002060"/>
                </a:solidFill>
              </a:rPr>
              <a:t>Шаттық шеңбері</a:t>
            </a:r>
          </a:p>
        </p:txBody>
      </p:sp>
    </p:spTree>
    <p:extLst>
      <p:ext uri="{BB962C8B-B14F-4D97-AF65-F5344CB8AC3E}">
        <p14:creationId xmlns:p14="http://schemas.microsoft.com/office/powerpoint/2010/main" val="400956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file"/>
          </p:cNvPr>
          <p:cNvSpPr/>
          <p:nvPr/>
        </p:nvSpPr>
        <p:spPr>
          <a:xfrm>
            <a:off x="683568" y="1700808"/>
            <a:ext cx="7891648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3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Сауат ашу</a:t>
            </a:r>
            <a:endParaRPr lang="ru-RU" sz="13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2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19256" cy="3226370"/>
          </a:xfrm>
        </p:spPr>
        <p:txBody>
          <a:bodyPr>
            <a:normAutofit/>
          </a:bodyPr>
          <a:lstStyle/>
          <a:p>
            <a:r>
              <a:rPr lang="ru-RU" i="1" dirty="0"/>
              <a:t>Хат, хабар, халат, хор, хан, саяхат, шахмат, Хамит, Хафиза, Райхан, Хасан, Асхат, Хиуа, Хорезм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96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Akniet\Desktop\акниет\11971542601675001438kuba_Envelope_2.svg_.hi_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80" y="1488254"/>
            <a:ext cx="2304256" cy="21870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267744" y="404664"/>
            <a:ext cx="4503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Бұл не ойыны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C:\Users\Akniet\Desktop\акниет\image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2245211" cy="1974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Akniet\Desktop\акниет\73834003.203847814.jpe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41"/>
          <a:stretch/>
        </p:blipFill>
        <p:spPr bwMode="auto">
          <a:xfrm>
            <a:off x="2788212" y="4252009"/>
            <a:ext cx="3050409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713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6875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sz="5400" b="1" dirty="0"/>
              <a:t>Ойын: </a:t>
            </a:r>
            <a:r>
              <a:rPr lang="ru-RU" sz="5400" b="1" i="1" dirty="0"/>
              <a:t>«Кім жылдам»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2976" y="1700808"/>
            <a:ext cx="79208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i="1" dirty="0" smtClean="0"/>
              <a:t>Э-лектр          Э-ле-ва-тор</a:t>
            </a:r>
            <a:endParaRPr lang="ru-RU" sz="4800" b="1" dirty="0"/>
          </a:p>
          <a:p>
            <a:r>
              <a:rPr lang="kk-KZ" sz="4800" b="1" i="1" dirty="0"/>
              <a:t>Э-ки-паж </a:t>
            </a:r>
            <a:r>
              <a:rPr lang="kk-KZ" sz="4800" b="1" i="1" dirty="0" smtClean="0"/>
              <a:t>        Э-ко-ло-ги-я</a:t>
            </a:r>
          </a:p>
          <a:p>
            <a:endParaRPr lang="ru-RU" sz="4800" b="1" dirty="0"/>
          </a:p>
          <a:p>
            <a:r>
              <a:rPr lang="kk-KZ" sz="4800" b="1" i="1" dirty="0" smtClean="0"/>
              <a:t>            Экс-ка-ва-тор</a:t>
            </a:r>
            <a:endParaRPr lang="ru-RU" sz="4800" b="1" dirty="0"/>
          </a:p>
          <a:p>
            <a:r>
              <a:rPr lang="kk-KZ" sz="4800" b="1" i="1" dirty="0" smtClean="0"/>
              <a:t>            Эс-ка-ла-тор</a:t>
            </a:r>
            <a:endParaRPr lang="ru-RU" sz="4800" b="1" dirty="0"/>
          </a:p>
          <a:p>
            <a:r>
              <a:rPr lang="kk-KZ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00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2" action="ppaction://hlinkfile"/>
          </p:cNvPr>
          <p:cNvSpPr/>
          <p:nvPr/>
        </p:nvSpPr>
        <p:spPr>
          <a:xfrm>
            <a:off x="2774075" y="2967335"/>
            <a:ext cx="35958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Серг</a:t>
            </a:r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іту сәті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1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81218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</a:t>
            </a:r>
            <a:r>
              <a:rPr lang="ru-RU" sz="2400" dirty="0"/>
              <a:t>. Мектептен кітап алу үшін қайда барасыңдар? </a:t>
            </a:r>
            <a:r>
              <a:rPr lang="ru-RU" sz="2400" i="1" dirty="0"/>
              <a:t>(Кітапханаға)</a:t>
            </a:r>
            <a:endParaRPr lang="ru-RU" sz="2400" dirty="0"/>
          </a:p>
          <a:p>
            <a:r>
              <a:rPr lang="ru-RU" sz="2400" dirty="0"/>
              <a:t>2. Дәрі қайда сатылады? </a:t>
            </a:r>
            <a:r>
              <a:rPr lang="ru-RU" sz="2400" i="1" dirty="0"/>
              <a:t>(Дәріханада)</a:t>
            </a:r>
            <a:endParaRPr lang="ru-RU" sz="2400" dirty="0"/>
          </a:p>
          <a:p>
            <a:r>
              <a:rPr lang="ru-RU" sz="2400" dirty="0"/>
              <a:t>3. Ойлап отырып ойнайтын спорттық ойын түрі? </a:t>
            </a:r>
            <a:r>
              <a:rPr lang="ru-RU" sz="2400" i="1" dirty="0"/>
              <a:t>(Шахмат)</a:t>
            </a:r>
            <a:endParaRPr lang="ru-RU" sz="2400" dirty="0"/>
          </a:p>
          <a:p>
            <a:r>
              <a:rPr lang="ru-RU" sz="2400" dirty="0"/>
              <a:t>4. Мектепте қарның ашса самсаны қайдан аласыңдар? </a:t>
            </a:r>
            <a:r>
              <a:rPr lang="ru-RU" sz="2400" i="1" dirty="0"/>
              <a:t>(Асханадан)</a:t>
            </a:r>
            <a:endParaRPr lang="ru-RU" sz="2400" dirty="0"/>
          </a:p>
          <a:p>
            <a:r>
              <a:rPr lang="ru-RU" sz="2400" dirty="0"/>
              <a:t>5. Алыстағы ата-әжеңе сағынышпен не жазасыңдар? </a:t>
            </a:r>
            <a:r>
              <a:rPr lang="ru-RU" sz="2400" i="1" dirty="0"/>
              <a:t>(Хат)</a:t>
            </a:r>
            <a:endParaRPr lang="ru-RU" sz="2400" dirty="0"/>
          </a:p>
          <a:p>
            <a:r>
              <a:rPr lang="ru-RU" sz="2400" dirty="0"/>
              <a:t>6. Көмірді жер астынан кімдер өндіріп шығарады? </a:t>
            </a:r>
            <a:r>
              <a:rPr lang="ru-RU" sz="2400" i="1" dirty="0"/>
              <a:t>(Шахтер)</a:t>
            </a:r>
            <a:endParaRPr lang="ru-RU" sz="2400" dirty="0"/>
          </a:p>
          <a:p>
            <a:r>
              <a:rPr lang="ru-RU" sz="2400" dirty="0"/>
              <a:t>7. Дәрігерлер қайда жұмыс жасайды? </a:t>
            </a:r>
            <a:r>
              <a:rPr lang="ru-RU" sz="2400" i="1" dirty="0"/>
              <a:t>(Емхана, Аурухана)</a:t>
            </a:r>
            <a:endParaRPr lang="ru-RU" sz="2400" dirty="0"/>
          </a:p>
          <a:p>
            <a:r>
              <a:rPr lang="ru-RU" sz="2400" dirty="0"/>
              <a:t>Осы сөздердің бәрінде бүгінгі танысқан қадай дыбыс көп айтылды? (Х)</a:t>
            </a:r>
          </a:p>
          <a:p>
            <a:r>
              <a:rPr lang="kk-KZ" sz="2400" dirty="0"/>
              <a:t> 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88640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«Кім тапқыр» ойынын ойнату.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702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84604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Тапсырма.</a:t>
            </a:r>
            <a:endParaRPr lang="ru-RU" sz="3200" dirty="0"/>
          </a:p>
          <a:p>
            <a:r>
              <a:rPr lang="ru-RU" sz="3200" dirty="0"/>
              <a:t>Әр оқушыға тест сұрақтары беріледі.</a:t>
            </a:r>
          </a:p>
          <a:p>
            <a:r>
              <a:rPr lang="ru-RU" sz="3200" dirty="0"/>
              <a:t>Х әріпі бар сөздерді тауып, қорша.</a:t>
            </a:r>
          </a:p>
          <a:p>
            <a:r>
              <a:rPr lang="kk-KZ" sz="4000" dirty="0"/>
              <a:t> </a:t>
            </a:r>
            <a:endParaRPr lang="ru-RU" sz="4000" dirty="0"/>
          </a:p>
          <a:p>
            <a:r>
              <a:rPr lang="kk-KZ" sz="4000" dirty="0"/>
              <a:t>1</a:t>
            </a:r>
            <a:r>
              <a:rPr lang="en-US" sz="4000" dirty="0"/>
              <a:t>.</a:t>
            </a:r>
            <a:r>
              <a:rPr lang="kk-KZ" sz="4000" dirty="0"/>
              <a:t>Қар 1. Күн 1. Хабар</a:t>
            </a:r>
            <a:endParaRPr lang="ru-RU" sz="4000" dirty="0"/>
          </a:p>
          <a:p>
            <a:r>
              <a:rPr lang="ru-RU" sz="4000" dirty="0"/>
              <a:t>2. Нан 2. Хор 2. Қол</a:t>
            </a:r>
          </a:p>
          <a:p>
            <a:r>
              <a:rPr lang="ru-RU" sz="4000" dirty="0"/>
              <a:t>3. Хат 3. Гүл 3. Әке</a:t>
            </a:r>
          </a:p>
        </p:txBody>
      </p:sp>
    </p:spTree>
    <p:extLst>
      <p:ext uri="{BB962C8B-B14F-4D97-AF65-F5344CB8AC3E}">
        <p14:creationId xmlns:p14="http://schemas.microsoft.com/office/powerpoint/2010/main" val="342533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135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Тақырыбы:Х дыбысы және әрпі.</vt:lpstr>
      <vt:lpstr>Презентация PowerPoint</vt:lpstr>
      <vt:lpstr>Презентация PowerPoint</vt:lpstr>
      <vt:lpstr>Хат, хабар, халат, хор, хан, саяхат, шахмат, Хамит, Хафиза, Райхан, Хасан, Асхат, Хиуа, Хорезм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Тақырыбы:Х дыбысы және әрпі.</dc:title>
  <dc:creator>Админ</dc:creator>
  <cp:lastModifiedBy>Админ</cp:lastModifiedBy>
  <cp:revision>3</cp:revision>
  <dcterms:created xsi:type="dcterms:W3CDTF">2020-03-19T08:27:31Z</dcterms:created>
  <dcterms:modified xsi:type="dcterms:W3CDTF">2020-05-06T06:01:42Z</dcterms:modified>
</cp:coreProperties>
</file>