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22222222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42976" y="285728"/>
            <a:ext cx="604865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6000" i="1" dirty="0">
                <a:latin typeface="Times New Roman" pitchFamily="18" charset="0"/>
                <a:cs typeface="Times New Roman" pitchFamily="18" charset="0"/>
              </a:rPr>
              <a:t>Қазанның сегізі</a:t>
            </a:r>
          </a:p>
          <a:p>
            <a:r>
              <a:rPr lang="kk-KZ" sz="6000" i="1" dirty="0">
                <a:latin typeface="Times New Roman" pitchFamily="18" charset="0"/>
                <a:cs typeface="Times New Roman" pitchFamily="18" charset="0"/>
              </a:rPr>
              <a:t>Сүйікті қаламыз</a:t>
            </a:r>
            <a:endParaRPr lang="ru-RU" sz="60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129351430486_plac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43306" y="2643182"/>
            <a:ext cx="5268254" cy="35004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99999999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8000"/>
          </a:xfrm>
        </p:spPr>
      </p:pic>
      <p:sp>
        <p:nvSpPr>
          <p:cNvPr id="5" name="Прямоугольник 4"/>
          <p:cNvSpPr/>
          <p:nvPr/>
        </p:nvSpPr>
        <p:spPr>
          <a:xfrm>
            <a:off x="-1500230" y="1071546"/>
            <a:ext cx="8072494" cy="92869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5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Үй тапсырмасы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5720" y="1928802"/>
            <a:ext cx="857256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b="1" dirty="0">
                <a:latin typeface="Times New Roman" pitchFamily="18" charset="0"/>
                <a:cs typeface="Times New Roman" pitchFamily="18" charset="0"/>
              </a:rPr>
              <a:t>Кімнің? </a:t>
            </a:r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Сұрағын қойып, жақшаны ашып жаз.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(Задайте вопрос и откройте скобки.)</a:t>
            </a:r>
          </a:p>
          <a:p>
            <a:endParaRPr lang="kk-KZ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200" dirty="0">
                <a:latin typeface="Times New Roman" pitchFamily="18" charset="0"/>
                <a:cs typeface="Times New Roman" pitchFamily="18" charset="0"/>
              </a:rPr>
              <a:t>(Ол) досы бізді қонақүйде күтті.</a:t>
            </a:r>
          </a:p>
          <a:p>
            <a:r>
              <a:rPr lang="kk-KZ" sz="3200" dirty="0">
                <a:latin typeface="Times New Roman" pitchFamily="18" charset="0"/>
                <a:cs typeface="Times New Roman" pitchFamily="18" charset="0"/>
              </a:rPr>
              <a:t>(Сен) достарың алаңның қасында ойнап жүр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kk-KZ" sz="3200" dirty="0">
                <a:latin typeface="Times New Roman" pitchFamily="18" charset="0"/>
                <a:cs typeface="Times New Roman" pitchFamily="18" charset="0"/>
              </a:rPr>
              <a:t>(Мен) ата-анам спорт сарайында жұмыс істейді</a:t>
            </a:r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14282" y="6143644"/>
            <a:ext cx="15656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dirty="0"/>
              <a:t>31 - бет</a:t>
            </a:r>
            <a:endParaRPr lang="ru-RU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51</Words>
  <Application>Microsoft Office PowerPoint</Application>
  <PresentationFormat>Экран (4:3)</PresentationFormat>
  <Paragraphs>10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_acer_</dc:creator>
  <cp:lastModifiedBy>asus</cp:lastModifiedBy>
  <cp:revision>5</cp:revision>
  <dcterms:created xsi:type="dcterms:W3CDTF">2020-10-07T16:10:43Z</dcterms:created>
  <dcterms:modified xsi:type="dcterms:W3CDTF">2020-10-07T19:11:46Z</dcterms:modified>
</cp:coreProperties>
</file>