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8" r:id="rId2"/>
    <p:sldId id="257" r:id="rId3"/>
    <p:sldId id="259" r:id="rId4"/>
    <p:sldId id="260" r:id="rId5"/>
    <p:sldId id="261" r:id="rId6"/>
    <p:sldId id="265" r:id="rId7"/>
    <p:sldId id="262" r:id="rId8"/>
    <p:sldId id="263" r:id="rId9"/>
    <p:sldId id="268" r:id="rId10"/>
    <p:sldId id="267" r:id="rId11"/>
    <p:sldId id="269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5" d="100"/>
          <a:sy n="85" d="100"/>
        </p:scale>
        <p:origin x="-14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x-none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69E5B3-880A-4DBA-AE6B-596510CAB0EF}" type="datetimeFigureOut">
              <a:rPr lang="x-none" smtClean="0"/>
              <a:t>04.08.2018</a:t>
            </a:fld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x-none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CEF3E4-3ABC-4EAB-AE25-DB0DFF28E4E3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arar.com/" TargetMode="External"/><Relationship Id="rId2" Type="http://schemas.openxmlformats.org/officeDocument/2006/relationships/hyperlink" Target="https://www.zharar.com/kz/takpak/11034-flower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harar.com/" TargetMode="External"/><Relationship Id="rId2" Type="http://schemas.openxmlformats.org/officeDocument/2006/relationships/hyperlink" Target="https://www.zharar.com/kz/takpak/11034-flower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kk-KZ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жанды </a:t>
            </a:r>
            <a: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</a:t>
            </a:r>
            <a:b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</a:t>
            </a:r>
            <a:r>
              <a:rPr lang="kk-KZ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 гүлдері. </a:t>
            </a:r>
            <a: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20752" y="1577898"/>
            <a:ext cx="11065726" cy="48737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endParaRPr lang="ru-RU" sz="7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Тұманбай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Молдағалиев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C:\Users\Гыук\Desktop\13672212-colored-tulips-flowers-with-exotic-butterfl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1" y="3155795"/>
            <a:ext cx="3716215" cy="31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1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356" y="0"/>
            <a:ext cx="9956800" cy="1143000"/>
          </a:xfrm>
        </p:spPr>
        <p:txBody>
          <a:bodyPr>
            <a:norm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Ұйқас жазу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8809" y="1131849"/>
            <a:ext cx="99568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Гүлім</a:t>
            </a:r>
            <a:r>
              <a:rPr lang="ru-RU" dirty="0"/>
              <a:t>, </a:t>
            </a:r>
            <a:r>
              <a:rPr lang="ru-RU" dirty="0" err="1"/>
              <a:t>гүлім</a:t>
            </a:r>
            <a:r>
              <a:rPr lang="ru-RU" dirty="0" smtClean="0"/>
              <a:t>,……………..</a:t>
            </a:r>
          </a:p>
          <a:p>
            <a:r>
              <a:rPr lang="ru-RU" dirty="0" err="1" smtClean="0"/>
              <a:t>Әдемі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 smtClean="0"/>
              <a:t>,……………….. </a:t>
            </a:r>
          </a:p>
          <a:p>
            <a:r>
              <a:rPr lang="ru-RU" dirty="0" err="1" smtClean="0"/>
              <a:t>Күндей</a:t>
            </a:r>
            <a:r>
              <a:rPr lang="ru-RU" dirty="0" smtClean="0"/>
              <a:t> </a:t>
            </a:r>
            <a:r>
              <a:rPr lang="ru-RU" dirty="0" err="1" smtClean="0"/>
              <a:t>жайнап</a:t>
            </a:r>
            <a:r>
              <a:rPr lang="ru-RU" dirty="0" smtClean="0"/>
              <a:t>, ……………….</a:t>
            </a:r>
          </a:p>
          <a:p>
            <a:r>
              <a:rPr lang="ru-RU" dirty="0" err="1" smtClean="0"/>
              <a:t>Қызыл</a:t>
            </a:r>
            <a:r>
              <a:rPr lang="ru-RU" dirty="0"/>
              <a:t>, </a:t>
            </a:r>
            <a:r>
              <a:rPr lang="ru-RU" dirty="0" err="1"/>
              <a:t>сары</a:t>
            </a:r>
            <a:r>
              <a:rPr lang="ru-RU" dirty="0" smtClean="0"/>
              <a:t>,………………..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Қажетті</a:t>
            </a:r>
            <a:r>
              <a:rPr lang="ru-RU" dirty="0" smtClean="0"/>
              <a:t> </a:t>
            </a:r>
            <a:r>
              <a:rPr lang="ru-RU" dirty="0" err="1" smtClean="0"/>
              <a:t>сөздер</a:t>
            </a:r>
            <a:r>
              <a:rPr lang="ru-RU" dirty="0" smtClean="0"/>
              <a:t>:(</a:t>
            </a:r>
            <a:r>
              <a:rPr lang="ru-RU" dirty="0" err="1" smtClean="0"/>
              <a:t>жасыл</a:t>
            </a:r>
            <a:r>
              <a:rPr lang="ru-RU" dirty="0" smtClean="0"/>
              <a:t> </a:t>
            </a:r>
            <a:r>
              <a:rPr lang="ru-RU" dirty="0" err="1" smtClean="0"/>
              <a:t>боп</a:t>
            </a:r>
            <a:r>
              <a:rPr lang="ru-RU" dirty="0" smtClean="0"/>
              <a:t>, </a:t>
            </a:r>
            <a:r>
              <a:rPr lang="ru-RU" dirty="0" err="1" smtClean="0"/>
              <a:t>өсе</a:t>
            </a:r>
            <a:r>
              <a:rPr lang="ru-RU" dirty="0" smtClean="0"/>
              <a:t> </a:t>
            </a:r>
            <a:r>
              <a:rPr lang="ru-RU" dirty="0" err="1" smtClean="0"/>
              <a:t>бер</a:t>
            </a:r>
            <a:r>
              <a:rPr lang="ru-RU" dirty="0" smtClean="0"/>
              <a:t>, кете </a:t>
            </a:r>
            <a:r>
              <a:rPr lang="ru-RU" dirty="0" err="1" smtClean="0"/>
              <a:t>бер</a:t>
            </a:r>
            <a:r>
              <a:rPr lang="ru-RU" dirty="0" smtClean="0"/>
              <a:t>, </a:t>
            </a:r>
            <a:r>
              <a:rPr lang="ru-RU" dirty="0" err="1" smtClean="0"/>
              <a:t>асыл</a:t>
            </a:r>
            <a:r>
              <a:rPr lang="ru-RU" dirty="0" smtClean="0"/>
              <a:t> </a:t>
            </a:r>
            <a:r>
              <a:rPr lang="ru-RU" dirty="0" err="1" smtClean="0"/>
              <a:t>боп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sz="800" dirty="0" err="1"/>
              <a:t>Дереккөзі</a:t>
            </a:r>
            <a:r>
              <a:rPr lang="ru-RU" sz="800" dirty="0"/>
              <a:t>: </a:t>
            </a: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www.zharar.com/kz/takpak/11034-flower.html</a:t>
            </a:r>
            <a:r>
              <a:rPr lang="kk-KZ" sz="800" dirty="0" smtClean="0"/>
              <a:t> </a:t>
            </a:r>
            <a:r>
              <a:rPr lang="en-US" sz="800" dirty="0" smtClean="0"/>
              <a:t>© </a:t>
            </a:r>
            <a:r>
              <a:rPr lang="en-US" sz="800" dirty="0" smtClean="0">
                <a:hlinkClick r:id="rId3"/>
              </a:rPr>
              <a:t>www.ZHARAR.com</a:t>
            </a:r>
            <a:endParaRPr lang="kk-KZ" sz="800" dirty="0" smtClean="0"/>
          </a:p>
          <a:p>
            <a:endParaRPr lang="kk-KZ" sz="800" dirty="0"/>
          </a:p>
          <a:p>
            <a:endParaRPr lang="kk-KZ" sz="800" dirty="0" smtClean="0"/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,…….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   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нұрланып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берші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  <a:p>
            <a:pPr marL="0" indent="0"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ырғалып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берші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8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356" y="0"/>
            <a:ext cx="9956800" cy="1143000"/>
          </a:xfrm>
        </p:spPr>
        <p:txBody>
          <a:bodyPr>
            <a:norm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Ұйқас жазу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98809" y="1131849"/>
            <a:ext cx="99568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Гүлім</a:t>
            </a:r>
            <a:r>
              <a:rPr lang="ru-RU" dirty="0"/>
              <a:t>, </a:t>
            </a:r>
            <a:r>
              <a:rPr lang="ru-RU" dirty="0" err="1" smtClean="0"/>
              <a:t>гүлім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асыл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боп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Әдемі</a:t>
            </a:r>
            <a:r>
              <a:rPr lang="ru-RU" dirty="0" smtClean="0"/>
              <a:t> </a:t>
            </a:r>
            <a:r>
              <a:rPr lang="ru-RU" dirty="0" err="1"/>
              <a:t>боп</a:t>
            </a:r>
            <a:r>
              <a:rPr lang="ru-RU" dirty="0"/>
              <a:t>, </a:t>
            </a:r>
            <a:r>
              <a:rPr lang="ru-RU" dirty="0" err="1">
                <a:solidFill>
                  <a:srgbClr val="FF0000"/>
                </a:solidFill>
              </a:rPr>
              <a:t>өсе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бер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Күндей</a:t>
            </a:r>
            <a:r>
              <a:rPr lang="ru-RU" dirty="0" smtClean="0"/>
              <a:t> </a:t>
            </a:r>
            <a:r>
              <a:rPr lang="ru-RU" dirty="0" err="1" smtClean="0"/>
              <a:t>жайнап</a:t>
            </a:r>
            <a:r>
              <a:rPr lang="ru-RU" dirty="0" smtClean="0"/>
              <a:t>, </a:t>
            </a:r>
            <a:r>
              <a:rPr lang="ru-RU" dirty="0">
                <a:solidFill>
                  <a:srgbClr val="FF0000"/>
                </a:solidFill>
              </a:rPr>
              <a:t>кете </a:t>
            </a:r>
            <a:r>
              <a:rPr lang="ru-RU" dirty="0" err="1" smtClean="0">
                <a:solidFill>
                  <a:srgbClr val="FF0000"/>
                </a:solidFill>
              </a:rPr>
              <a:t>бер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Қызыл</a:t>
            </a:r>
            <a:r>
              <a:rPr lang="ru-RU" dirty="0"/>
              <a:t>, </a:t>
            </a:r>
            <a:r>
              <a:rPr lang="ru-RU" dirty="0" err="1" smtClean="0"/>
              <a:t>сары</a:t>
            </a:r>
            <a:r>
              <a:rPr lang="ru-RU" dirty="0" smtClean="0"/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жасыл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боп</a:t>
            </a:r>
            <a:r>
              <a:rPr lang="ru-RU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sz="800" dirty="0" err="1"/>
              <a:t>Дереккөзі</a:t>
            </a:r>
            <a:r>
              <a:rPr lang="ru-RU" sz="800" dirty="0"/>
              <a:t>: </a:t>
            </a: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www.zharar.com/kz/takpak/11034-flower.html</a:t>
            </a:r>
            <a:r>
              <a:rPr lang="kk-KZ" sz="800" dirty="0" smtClean="0"/>
              <a:t> </a:t>
            </a:r>
            <a:r>
              <a:rPr lang="en-US" sz="800" dirty="0" smtClean="0"/>
              <a:t>© </a:t>
            </a:r>
            <a:r>
              <a:rPr lang="en-US" sz="800" dirty="0" smtClean="0">
                <a:hlinkClick r:id="rId3"/>
              </a:rPr>
              <a:t>www.ZHARAR.com</a:t>
            </a:r>
            <a:endParaRPr lang="kk-KZ" sz="800" dirty="0" smtClean="0"/>
          </a:p>
          <a:p>
            <a:endParaRPr lang="kk-KZ" sz="800" dirty="0"/>
          </a:p>
          <a:p>
            <a:endParaRPr lang="kk-KZ" sz="800" dirty="0" smtClean="0"/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берші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нұрланып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берші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ырғалып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4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«Рефлексия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8196" name="Picture 4" descr="C:\Users\Гыук\Desktop\ҚМЖНИШ\ниш2\улгі\79506670_77700472_3937309_1055271RoyaltyFreeVectorClipArtIllustrationOfADigitalCollageOfQuestionMarkAndExclamationPointCharac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68" y="2291576"/>
            <a:ext cx="2205953" cy="219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Гыук\Desktop\ҚМЖНИШ\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5" y="1706137"/>
            <a:ext cx="3280781" cy="45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Гыук\Desktop\ҚМЖНИШ\flori-primavara-baiului_r_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48" y="1583473"/>
            <a:ext cx="3568416" cy="46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6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786" y="408452"/>
            <a:ext cx="9956800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Түймедақ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1" name="Picture 5" descr="C:\Users\Гыук\Desktop\ҚМЖНИШ\ниш2\улгі\521483_1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10" y="1795347"/>
            <a:ext cx="6523463" cy="450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60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3E55F1-215F-4F63-93C5-D8C45F7C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  <a:endParaRPr lang="x-none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CCE0AE6-ACA2-4B21-AD62-7AE1EFB7F90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373326"/>
              </p:ext>
            </p:extLst>
          </p:nvPr>
        </p:nvGraphicFramePr>
        <p:xfrm>
          <a:off x="983437" y="1433177"/>
          <a:ext cx="10067422" cy="44866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067422">
                  <a:extLst>
                    <a:ext uri="{9D8B030D-6E8A-4147-A177-3AD203B41FA5}">
                      <a16:colId xmlns:a16="http://schemas.microsoft.com/office/drawing/2014/main" xmlns="" val="20243843"/>
                    </a:ext>
                  </a:extLst>
                </a:gridCol>
              </a:tblGrid>
              <a:tr h="3551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3.1.5.1 Өз ойы мен сезімін көркем-бейнелі сөздерді қолдана отырып жеткізу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40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4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3.2.7.1 Мұғалімнің көмегімен шығармадағы әдеби көркемдегіш құралдарды (теңеу, эпитет, кейіптеу) табу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775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94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10976517" cy="4873752"/>
          </a:xfrm>
        </p:spPr>
        <p:txBody>
          <a:bodyPr/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теңеу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теріп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сипатталған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сөздердің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түсіндіреді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гүлдерге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928" y="4772722"/>
            <a:ext cx="3116038" cy="162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5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Әлемдегі ең ерекше гүлдер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71" y="4393579"/>
            <a:ext cx="2394175" cy="15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7" y="4208828"/>
            <a:ext cx="2084443" cy="157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79" y="1778906"/>
            <a:ext cx="1683524" cy="189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44" y="1828800"/>
            <a:ext cx="2046209" cy="186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53" y="1828800"/>
            <a:ext cx="1605040" cy="186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8748" y="3839496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Дицентра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2845" y="3839496"/>
            <a:ext cx="90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Калла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87281" y="3673105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Гиацинт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94458" y="60098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Эдельвейс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9968" y="6110197"/>
            <a:ext cx="120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Орхидея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25730" y="639099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(</a:t>
            </a:r>
            <a:r>
              <a:rPr lang="ru-RU" sz="1400" dirty="0" err="1"/>
              <a:t>Толығырақ</a:t>
            </a:r>
            <a:r>
              <a:rPr lang="ru-RU" sz="1400" dirty="0"/>
              <a:t>: </a:t>
            </a:r>
            <a:r>
              <a:rPr lang="en-US" sz="1400" dirty="0"/>
              <a:t>https://massaget.kz/layfstayl/bilim/ol-kim-bl-ne/27933/)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938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өлкем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гүлдерімен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көрікті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Гыук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2" y="4175608"/>
            <a:ext cx="2482540" cy="190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ыук\Desktop\images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8458200" y="2479171"/>
            <a:ext cx="2533650" cy="21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ыук\Desktop\images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6"/>
          <a:stretch/>
        </p:blipFill>
        <p:spPr bwMode="auto">
          <a:xfrm>
            <a:off x="4590120" y="3486381"/>
            <a:ext cx="2476500" cy="21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ыук\Desktop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36" y="251134"/>
            <a:ext cx="1724606" cy="145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1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832" y="4906178"/>
            <a:ext cx="8911687" cy="12808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Гыук\Desktop\depositphotos_113646806-stock-photo-green-summer-tree-isolated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49" y="262053"/>
            <a:ext cx="8831767" cy="60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0917" y="4661208"/>
            <a:ext cx="213545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Тұманбай Молдағалиев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1464" y="3275115"/>
            <a:ext cx="178419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қын 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3991" y="1632329"/>
            <a:ext cx="21633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4956" y="480843"/>
            <a:ext cx="19626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1935-2011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1858" y="1509218"/>
            <a:ext cx="179534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0166" y="3423423"/>
            <a:ext cx="29773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Әндерге сөз жазған, өлең жинақтары бар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1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Өлеңнен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теңеу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теріп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жазады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Гүлдерге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табады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қолданып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өлеңді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қысқаша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мазмұндайды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Гыук\Desktop\ҚМЖНИШ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20" y="50006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Гыук\Desktop\ҚМЖНИШ\ниш2\улгі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6" y="45005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6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 «5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жолды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6146" y="1601361"/>
            <a:ext cx="9956800" cy="4873752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мәндес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синоним </a:t>
            </a:r>
          </a:p>
          <a:p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Гыук\Desktop\ҚМЖНИШ\ниш2\улгі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33" y="520274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ыук\Desktop\1384280942_glav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806" y="2988528"/>
            <a:ext cx="1920332" cy="35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93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Гыук\Desktop\1384280942_glav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812" y="2910469"/>
            <a:ext cx="1446326" cy="36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 «5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жолды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6146" y="1601361"/>
            <a:ext cx="10989992" cy="4873752"/>
          </a:xfrm>
        </p:spPr>
        <p:txBody>
          <a:bodyPr>
            <a:normAutofit fontScale="92500"/>
          </a:bodyPr>
          <a:lstStyle/>
          <a:p>
            <a:r>
              <a:rPr lang="ru-RU" dirty="0"/>
              <a:t>	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сын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әдемі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етістік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құлпырып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жайқалып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сезімді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білдіретін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демі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өсті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мәндес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4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Гыук\Desktop\ҚМЖНИШ\ниш2\улгі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33" y="520274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305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</TotalTime>
  <Words>265</Words>
  <Application>Microsoft Office PowerPoint</Application>
  <PresentationFormat>Произвольный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Бөлім: жанды табиғат Туған өлке гүлдері.  </vt:lpstr>
      <vt:lpstr>Оқу мақсаттары:</vt:lpstr>
      <vt:lpstr>Бағалау критерийлері </vt:lpstr>
      <vt:lpstr>Әлемдегі ең ерекше гүлдер</vt:lpstr>
      <vt:lpstr>1-тапсырма </vt:lpstr>
      <vt:lpstr> </vt:lpstr>
      <vt:lpstr>2-тапсырма </vt:lpstr>
      <vt:lpstr>3-тапсырма «5 жолды өлең»</vt:lpstr>
      <vt:lpstr>3-тапсырма «5 жолды өлең»</vt:lpstr>
      <vt:lpstr>Ұйқас жазу</vt:lpstr>
      <vt:lpstr>Ұйқас жазу</vt:lpstr>
      <vt:lpstr>4 - тапсырма «Рефлексия» </vt:lpstr>
      <vt:lpstr> кері байланыс «Түймедақ»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Ы. Алтынсарин  «Баланың айласы»</dc:title>
  <dc:creator>Данияр Ыбырай</dc:creator>
  <cp:lastModifiedBy>Windows User</cp:lastModifiedBy>
  <cp:revision>20</cp:revision>
  <dcterms:created xsi:type="dcterms:W3CDTF">2018-07-04T17:21:26Z</dcterms:created>
  <dcterms:modified xsi:type="dcterms:W3CDTF">2018-08-04T15:50:18Z</dcterms:modified>
</cp:coreProperties>
</file>