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65" r:id="rId4"/>
    <p:sldId id="267" r:id="rId5"/>
    <p:sldId id="269" r:id="rId6"/>
    <p:sldId id="274" r:id="rId7"/>
    <p:sldId id="272" r:id="rId8"/>
    <p:sldId id="276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0099"/>
    <a:srgbClr val="FF6600"/>
    <a:srgbClr val="D05400"/>
    <a:srgbClr val="FF9900"/>
    <a:srgbClr val="FF3300"/>
    <a:srgbClr val="FFCC00"/>
    <a:srgbClr val="CC3399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364" autoAdjust="0"/>
  </p:normalViewPr>
  <p:slideViewPr>
    <p:cSldViewPr snapToGrid="0">
      <p:cViewPr varScale="1">
        <p:scale>
          <a:sx n="75" d="100"/>
          <a:sy n="75" d="100"/>
        </p:scale>
        <p:origin x="77" y="67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07CB7-998B-4542-B883-3B8918800675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30856-7368-4333-9A6F-6EEE70FA5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7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1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8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2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7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4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7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7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37C8-D6F9-44F6-A760-3885DD580C5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5116-DC3D-4682-8891-DAF29350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3221" y="365125"/>
            <a:ext cx="10227719" cy="6492875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 </a:t>
            </a:r>
            <a:r>
              <a:rPr lang="kk-KZ" b="1" dirty="0" smtClean="0"/>
              <a:t>                                                 </a:t>
            </a:r>
            <a:br>
              <a:rPr lang="kk-KZ" b="1" dirty="0" smtClean="0"/>
            </a:br>
            <a:r>
              <a:rPr lang="kk-KZ" b="1" dirty="0" smtClean="0"/>
              <a:t>                                                 </a:t>
            </a:r>
            <a:r>
              <a:rPr lang="kk-KZ" b="1" dirty="0" smtClean="0">
                <a:solidFill>
                  <a:srgbClr val="008000"/>
                </a:solidFill>
              </a:rPr>
              <a:t>Алматы облысы</a:t>
            </a:r>
            <a:br>
              <a:rPr lang="kk-KZ" b="1" dirty="0" smtClean="0">
                <a:solidFill>
                  <a:srgbClr val="008000"/>
                </a:solidFill>
              </a:rPr>
            </a:br>
            <a:r>
              <a:rPr lang="kk-KZ" b="1" dirty="0">
                <a:solidFill>
                  <a:srgbClr val="008000"/>
                </a:solidFill>
              </a:rPr>
              <a:t> </a:t>
            </a:r>
            <a:r>
              <a:rPr lang="kk-KZ" b="1" dirty="0" smtClean="0">
                <a:solidFill>
                  <a:srgbClr val="008000"/>
                </a:solidFill>
              </a:rPr>
              <a:t>                                                Қаратал ауданы</a:t>
            </a:r>
            <a:br>
              <a:rPr lang="kk-KZ" b="1" dirty="0" smtClean="0">
                <a:solidFill>
                  <a:srgbClr val="008000"/>
                </a:solidFill>
              </a:rPr>
            </a:br>
            <a:r>
              <a:rPr lang="kk-KZ" b="1" dirty="0">
                <a:solidFill>
                  <a:srgbClr val="008000"/>
                </a:solidFill>
              </a:rPr>
              <a:t> </a:t>
            </a:r>
            <a:r>
              <a:rPr lang="kk-KZ" b="1" dirty="0" smtClean="0">
                <a:solidFill>
                  <a:srgbClr val="008000"/>
                </a:solidFill>
              </a:rPr>
              <a:t>                                                Елтай ОМ</a:t>
            </a:r>
            <a:br>
              <a:rPr lang="kk-KZ" b="1" dirty="0" smtClean="0">
                <a:solidFill>
                  <a:srgbClr val="008000"/>
                </a:solidFill>
              </a:rPr>
            </a:br>
            <a:r>
              <a:rPr lang="kk-KZ" b="1" dirty="0">
                <a:solidFill>
                  <a:srgbClr val="008000"/>
                </a:solidFill>
              </a:rPr>
              <a:t/>
            </a:r>
            <a:br>
              <a:rPr lang="kk-KZ" b="1" dirty="0">
                <a:solidFill>
                  <a:srgbClr val="008000"/>
                </a:solidFill>
              </a:rPr>
            </a:br>
            <a:r>
              <a:rPr lang="kk-KZ" b="1" dirty="0" smtClean="0">
                <a:solidFill>
                  <a:srgbClr val="008000"/>
                </a:solidFill>
              </a:rPr>
              <a:t/>
            </a:r>
            <a:br>
              <a:rPr lang="kk-KZ" b="1" dirty="0" smtClean="0">
                <a:solidFill>
                  <a:srgbClr val="008000"/>
                </a:solidFill>
              </a:rPr>
            </a:br>
            <a:r>
              <a:rPr lang="kk-KZ" b="1" dirty="0">
                <a:solidFill>
                  <a:srgbClr val="008000"/>
                </a:solidFill>
              </a:rPr>
              <a:t/>
            </a:r>
            <a:br>
              <a:rPr lang="kk-KZ" b="1" dirty="0">
                <a:solidFill>
                  <a:srgbClr val="008000"/>
                </a:solidFill>
              </a:rPr>
            </a:br>
            <a:r>
              <a:rPr lang="kk-KZ" b="1" dirty="0" smtClean="0">
                <a:solidFill>
                  <a:srgbClr val="008000"/>
                </a:solidFill>
              </a:rPr>
              <a:t/>
            </a:r>
            <a:br>
              <a:rPr lang="kk-KZ" b="1" dirty="0" smtClean="0">
                <a:solidFill>
                  <a:srgbClr val="008000"/>
                </a:solidFill>
              </a:rPr>
            </a:br>
            <a:r>
              <a:rPr lang="kk-KZ" b="1" dirty="0">
                <a:solidFill>
                  <a:srgbClr val="008000"/>
                </a:solidFill>
              </a:rPr>
              <a:t> </a:t>
            </a:r>
            <a:r>
              <a:rPr lang="kk-KZ" b="1" dirty="0" smtClean="0">
                <a:solidFill>
                  <a:srgbClr val="008000"/>
                </a:solidFill>
              </a:rPr>
              <a:t>                             </a:t>
            </a:r>
            <a:r>
              <a:rPr lang="kk-KZ" b="1" i="1" dirty="0" smtClean="0">
                <a:solidFill>
                  <a:srgbClr val="008000"/>
                </a:solidFill>
              </a:rPr>
              <a:t>Педагог-психолог:С.Б.Раева</a:t>
            </a:r>
            <a:br>
              <a:rPr lang="kk-KZ" b="1" i="1" dirty="0" smtClean="0">
                <a:solidFill>
                  <a:srgbClr val="008000"/>
                </a:solidFill>
              </a:rPr>
            </a:br>
            <a:r>
              <a:rPr lang="kk-KZ" b="1" dirty="0">
                <a:solidFill>
                  <a:srgbClr val="008000"/>
                </a:solidFill>
              </a:rPr>
              <a:t/>
            </a:r>
            <a:br>
              <a:rPr lang="kk-KZ" b="1" dirty="0">
                <a:solidFill>
                  <a:srgbClr val="008000"/>
                </a:solidFill>
              </a:rPr>
            </a:b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6" y="849085"/>
            <a:ext cx="4304888" cy="3409405"/>
          </a:xfrm>
        </p:spPr>
      </p:pic>
    </p:spTree>
    <p:extLst>
      <p:ext uri="{BB962C8B-B14F-4D97-AF65-F5344CB8AC3E}">
        <p14:creationId xmlns:p14="http://schemas.microsoft.com/office/powerpoint/2010/main" val="37925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b="1" dirty="0" smtClean="0">
                <a:solidFill>
                  <a:srgbClr val="008000"/>
                </a:solidFill>
              </a:rPr>
              <a:t>Қашықтықтан оқытуды ұйымдастыру</a:t>
            </a:r>
          </a:p>
          <a:p>
            <a:pPr marL="0" indent="0" algn="ctr">
              <a:buNone/>
            </a:pPr>
            <a:r>
              <a:rPr lang="kk-KZ" sz="4400" b="1" dirty="0">
                <a:solidFill>
                  <a:srgbClr val="008000"/>
                </a:solidFill>
              </a:rPr>
              <a:t> </a:t>
            </a:r>
            <a:r>
              <a:rPr lang="kk-KZ" sz="4400" b="1" dirty="0" smtClean="0">
                <a:solidFill>
                  <a:srgbClr val="008000"/>
                </a:solidFill>
              </a:rPr>
              <a:t>жөнінде ата-аналарға  арналған</a:t>
            </a:r>
          </a:p>
          <a:p>
            <a:pPr marL="0" indent="0" algn="ctr">
              <a:buNone/>
            </a:pPr>
            <a:r>
              <a:rPr lang="kk-KZ" sz="4400" b="1" dirty="0" smtClean="0">
                <a:solidFill>
                  <a:srgbClr val="008000"/>
                </a:solidFill>
              </a:rPr>
              <a:t>жадынама</a:t>
            </a:r>
            <a:endParaRPr lang="en-US" sz="4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5950" y="202410"/>
            <a:ext cx="8420100" cy="6522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1250" y="707235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38375" y="39291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05037" y="38338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744075" y="40243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53610" y="40243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09257" y="913211"/>
            <a:ext cx="675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FF3300"/>
                </a:solidFill>
              </a:rPr>
              <a:t>Баламен бірге күн режімін жасаңыз</a:t>
            </a:r>
            <a:endParaRPr lang="ru-RU" sz="2000" b="1" dirty="0">
              <a:solidFill>
                <a:srgbClr val="FF33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674768" y="350050"/>
            <a:ext cx="1893092" cy="1509710"/>
            <a:chOff x="7750968" y="1071565"/>
            <a:chExt cx="1893092" cy="150971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01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447925" y="2255045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305050" y="194072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71712" y="193119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810750" y="195024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920285" y="195024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359273" y="2522726"/>
            <a:ext cx="552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990099"/>
                </a:solidFill>
              </a:rPr>
              <a:t>Баланың арнайы сабақ оқу бұрышы болуы шарт</a:t>
            </a:r>
            <a:endParaRPr lang="ru-RU" b="1" dirty="0">
              <a:solidFill>
                <a:srgbClr val="99009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37643" y="1897860"/>
            <a:ext cx="1893092" cy="1509710"/>
            <a:chOff x="7750968" y="1071565"/>
            <a:chExt cx="1893092" cy="15097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9F15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02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413738" y="3850480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2270863" y="353615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237525" y="352663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776563" y="354568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886098" y="354568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480413" y="4079050"/>
            <a:ext cx="661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8000"/>
                </a:solidFill>
              </a:rPr>
              <a:t>Баланың жуынып,таза киінуіне көңіл бөліңіз</a:t>
            </a:r>
            <a:endParaRPr lang="ru-RU" sz="2000" b="1" dirty="0">
              <a:solidFill>
                <a:srgbClr val="0080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707256" y="3510712"/>
            <a:ext cx="1893092" cy="1509710"/>
            <a:chOff x="7750968" y="1071565"/>
            <a:chExt cx="1893092" cy="150971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ый треугольник 48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рямоугольный треугольник 50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рямоугольный треугольник 51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03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480413" y="5398290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337538" y="508396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304200" y="507444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9843238" y="509349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9952773" y="509349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318633" y="5660167"/>
            <a:ext cx="507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</a:rPr>
              <a:t> </a:t>
            </a:r>
            <a:r>
              <a:rPr lang="kk-KZ" sz="1600" b="1" dirty="0" smtClean="0">
                <a:solidFill>
                  <a:srgbClr val="0070C0"/>
                </a:solidFill>
              </a:rPr>
              <a:t>Бөлмеде қатаң тыныштық сақталуын қадағалаңыз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70131" y="5041105"/>
            <a:ext cx="1893092" cy="1509710"/>
            <a:chOff x="7750968" y="1071565"/>
            <a:chExt cx="1893092" cy="150971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рямоугольный треугольник 64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Прямоугольный треугольник 65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Прямоугольный треугольник 66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Прямоугольный треугольник 67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04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5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decel="50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2 -1.11111E-6 L -0.41094 -1.11111E-6 " pathEditMode="relative" rAng="0" ptsTypes="AA" p14:bounceEnd="32000">
                                          <p:cBhvr>
                                            <p:cTn id="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3" presetClass="path" presetSubtype="0" de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40612 0.00046 " pathEditMode="relative" rAng="0" ptsTypes="AA" p14:bounceEnd="38000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decel="50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3 -4.44444E-6 L -0.41094 -4.44444E-6 " pathEditMode="relative" rAng="0" ptsTypes="AA" p14:bounceEnd="32000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3" presetClass="path" presetSubtype="0" de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2.59259E-6 L 0.40612 0.00046 " pathEditMode="relative" rAng="0" ptsTypes="AA" p14:bounceEnd="38000">
                                          <p:cBhvr>
                                            <p:cTn id="2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6" grpId="0"/>
          <p:bldP spid="42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2 -1.11111E-6 L -0.41094 -1.11111E-6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3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40612 0.00046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3 -4.44444E-6 L -0.41094 -4.44444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3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2.59259E-6 L 0.40612 0.00046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6" grpId="0"/>
          <p:bldP spid="42" grpId="0"/>
          <p:bldP spid="5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5950" y="184993"/>
            <a:ext cx="8420100" cy="6522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аңыз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1250" y="707235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38375" y="39291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5037" y="38338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44075" y="40243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53610" y="40243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80413" y="913211"/>
            <a:ext cx="758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FF3300"/>
                </a:solidFill>
              </a:rPr>
              <a:t>Бала сабаққа уақтылы сабақ кестесі бойынша кіруі қажет</a:t>
            </a:r>
            <a:endParaRPr lang="ru-RU" sz="1600" b="1" dirty="0">
              <a:solidFill>
                <a:srgbClr val="FF33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674768" y="350050"/>
            <a:ext cx="1893092" cy="1509710"/>
            <a:chOff x="7750968" y="1071565"/>
            <a:chExt cx="1893092" cy="150971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05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447925" y="2255045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305050" y="194072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71712" y="193119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810750" y="195024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920285" y="195024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59273" y="2522726"/>
            <a:ext cx="552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990099"/>
                </a:solidFill>
              </a:rPr>
              <a:t>Баланың сабақтан себепсіз қалмауын          бақылаңыз</a:t>
            </a:r>
            <a:endParaRPr lang="ru-RU" sz="2000" b="1" dirty="0">
              <a:solidFill>
                <a:srgbClr val="99009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37643" y="1897860"/>
            <a:ext cx="1893092" cy="1509710"/>
            <a:chOff x="7750968" y="1071565"/>
            <a:chExt cx="1893092" cy="15097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9F15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06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413738" y="3850480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2270863" y="353615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37525" y="352663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776563" y="354568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886098" y="354568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480413" y="4079050"/>
            <a:ext cx="661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8000"/>
                </a:solidFill>
              </a:rPr>
              <a:t>Балаңызды құрылғылармен қамтамасыз ету </a:t>
            </a:r>
            <a:endParaRPr lang="ru-RU" sz="2000" b="1" dirty="0">
              <a:solidFill>
                <a:srgbClr val="0080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707256" y="3510712"/>
            <a:ext cx="1893092" cy="1509710"/>
            <a:chOff x="7750968" y="1071565"/>
            <a:chExt cx="1893092" cy="150971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ый треугольник 48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ый треугольник 50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ый треугольник 51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07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480413" y="5398290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337538" y="508396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304200" y="507444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9843238" y="509349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952773" y="509349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318633" y="5660167"/>
            <a:ext cx="507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</a:rPr>
              <a:t> </a:t>
            </a:r>
            <a:r>
              <a:rPr lang="kk-KZ" sz="1600" b="1" dirty="0" smtClean="0">
                <a:solidFill>
                  <a:srgbClr val="0070C0"/>
                </a:solidFill>
              </a:rPr>
              <a:t>Баланың қолдаушысы,кеңесшісі болыңыз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70131" y="5041105"/>
            <a:ext cx="1893092" cy="1509710"/>
            <a:chOff x="7750968" y="1071565"/>
            <a:chExt cx="1893092" cy="150971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рямоугольный треугольник 64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ый треугольник 65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ый треугольник 66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ый треугольник 67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08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4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decel="50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2 -1.11111E-6 L -0.41094 -1.11111E-6 " pathEditMode="relative" rAng="0" ptsTypes="AA" p14:bounceEnd="32000">
                                          <p:cBhvr>
                                            <p:cTn id="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3" presetClass="path" presetSubtype="0" de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40612 0.00046 " pathEditMode="relative" rAng="0" ptsTypes="AA" p14:bounceEnd="38000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decel="50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3 -4.44444E-6 L -0.41094 -4.44444E-6 " pathEditMode="relative" rAng="0" ptsTypes="AA" p14:bounceEnd="32000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3" presetClass="path" presetSubtype="0" de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2.59259E-6 L 0.40612 0.00046 " pathEditMode="relative" rAng="0" ptsTypes="AA" p14:bounceEnd="38000">
                                          <p:cBhvr>
                                            <p:cTn id="2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6" grpId="0"/>
          <p:bldP spid="42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2 -1.11111E-6 L -0.41094 -1.11111E-6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3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40612 0.00046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3 -4.44444E-6 L -0.41094 -4.44444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3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2.59259E-6 L 0.40612 0.00046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6" grpId="0"/>
          <p:bldP spid="42" grpId="0"/>
          <p:bldP spid="5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6985" y="175025"/>
            <a:ext cx="8420100" cy="6522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1250" y="707235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38375" y="39291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5037" y="38338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44075" y="40243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53610" y="40243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09257" y="913211"/>
            <a:ext cx="675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FF3300"/>
                </a:solidFill>
              </a:rPr>
              <a:t>Балаңызға бағыт беруге көмектесіңіз</a:t>
            </a:r>
            <a:endParaRPr lang="ru-RU" sz="2000" b="1" dirty="0">
              <a:solidFill>
                <a:srgbClr val="FF33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674768" y="350050"/>
            <a:ext cx="1893092" cy="1509710"/>
            <a:chOff x="7750968" y="1071565"/>
            <a:chExt cx="1893092" cy="150971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09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447925" y="2255045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305050" y="194072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71712" y="193119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810750" y="195024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920285" y="1950245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69514" y="2172833"/>
            <a:ext cx="552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90099"/>
                </a:solidFill>
              </a:rPr>
              <a:t>Пән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b="1" dirty="0" err="1" smtClean="0">
                <a:solidFill>
                  <a:srgbClr val="990099"/>
                </a:solidFill>
              </a:rPr>
              <a:t>мұғалімдерімен,балаңыздың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b="1" dirty="0" err="1" smtClean="0">
                <a:solidFill>
                  <a:srgbClr val="990099"/>
                </a:solidFill>
              </a:rPr>
              <a:t>сынып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b="1" dirty="0" err="1" smtClean="0">
                <a:solidFill>
                  <a:srgbClr val="990099"/>
                </a:solidFill>
              </a:rPr>
              <a:t>жетекшісімен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b="1" dirty="0" err="1" smtClean="0">
                <a:solidFill>
                  <a:srgbClr val="990099"/>
                </a:solidFill>
              </a:rPr>
              <a:t>тығыз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b="1" dirty="0" err="1" smtClean="0">
                <a:solidFill>
                  <a:srgbClr val="990099"/>
                </a:solidFill>
              </a:rPr>
              <a:t>байланыста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r>
              <a:rPr lang="ru-RU" sz="2000" b="1" dirty="0" err="1" smtClean="0">
                <a:solidFill>
                  <a:srgbClr val="990099"/>
                </a:solidFill>
              </a:rPr>
              <a:t>болыңыз</a:t>
            </a:r>
            <a:endParaRPr lang="ru-RU" sz="2000" b="1" dirty="0">
              <a:solidFill>
                <a:srgbClr val="99009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37643" y="1897860"/>
            <a:ext cx="1893092" cy="1509710"/>
            <a:chOff x="7750968" y="1071565"/>
            <a:chExt cx="1893092" cy="15097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9F15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10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413738" y="3867897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2270863" y="353615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37525" y="352663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776563" y="354568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886098" y="354568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480413" y="4079050"/>
            <a:ext cx="661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8000"/>
                </a:solidFill>
              </a:rPr>
              <a:t>Сабақты фото,видеоға түсіруге тиым салынады</a:t>
            </a:r>
            <a:endParaRPr lang="ru-RU" sz="2000" b="1" dirty="0">
              <a:solidFill>
                <a:srgbClr val="0080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707256" y="3510712"/>
            <a:ext cx="1893092" cy="1509710"/>
            <a:chOff x="7750968" y="1071565"/>
            <a:chExt cx="1893092" cy="150971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ый треугольник 48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ый треугольник 50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ый треугольник 51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11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480413" y="5398290"/>
            <a:ext cx="75057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337538" y="5083965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304200" y="507444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9843238" y="5093490"/>
            <a:ext cx="285750" cy="146685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952773" y="5093490"/>
            <a:ext cx="214312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318633" y="5660167"/>
            <a:ext cx="50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</a:rPr>
              <a:t> </a:t>
            </a:r>
            <a:r>
              <a:rPr lang="kk-KZ" sz="1600" b="1" dirty="0" smtClean="0">
                <a:solidFill>
                  <a:srgbClr val="0070C0"/>
                </a:solidFill>
              </a:rPr>
              <a:t>Сабақ барысында ата-аналарға араласуға шектеу қойылады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70131" y="5041105"/>
            <a:ext cx="1893092" cy="1509710"/>
            <a:chOff x="7750968" y="1071565"/>
            <a:chExt cx="1893092" cy="150971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7750968" y="1071565"/>
              <a:ext cx="1893092" cy="1509710"/>
              <a:chOff x="7750968" y="1071565"/>
              <a:chExt cx="1893092" cy="1509710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9182095" y="107156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7927178" y="1114425"/>
                <a:ext cx="285750" cy="146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8022430" y="1123950"/>
                <a:ext cx="1352550" cy="145732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рямоугольный треугольник 64"/>
              <p:cNvSpPr/>
              <p:nvPr/>
            </p:nvSpPr>
            <p:spPr>
              <a:xfrm rot="16200000">
                <a:off x="7734299" y="1140619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ый треугольник 65"/>
              <p:cNvSpPr/>
              <p:nvPr/>
            </p:nvSpPr>
            <p:spPr>
              <a:xfrm>
                <a:off x="9372598" y="1123950"/>
                <a:ext cx="271462" cy="3048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ый треугольник 66"/>
              <p:cNvSpPr/>
              <p:nvPr/>
            </p:nvSpPr>
            <p:spPr>
              <a:xfrm flipV="1">
                <a:off x="9367837" y="2266949"/>
                <a:ext cx="271462" cy="3143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ый треугольник 67"/>
              <p:cNvSpPr/>
              <p:nvPr/>
            </p:nvSpPr>
            <p:spPr>
              <a:xfrm rot="5400000" flipV="1">
                <a:off x="7734299" y="2283618"/>
                <a:ext cx="304800" cy="27146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227050" y="1333499"/>
              <a:ext cx="9637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6000" b="1" dirty="0" smtClean="0">
                  <a:solidFill>
                    <a:schemeClr val="bg1"/>
                  </a:solidFill>
                </a:rPr>
                <a:t>12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4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decel="50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2 -1.11111E-6 L -0.41094 -1.11111E-6 " pathEditMode="relative" rAng="0" ptsTypes="AA" p14:bounceEnd="32000">
                                          <p:cBhvr>
                                            <p:cTn id="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3" presetClass="path" presetSubtype="0" de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40612 0.00046 " pathEditMode="relative" rAng="0" ptsTypes="AA" p14:bounceEnd="38000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decel="50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3 -4.44444E-6 L -0.41094 -4.44444E-6 " pathEditMode="relative" rAng="0" ptsTypes="AA" p14:bounceEnd="32000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3" presetClass="path" presetSubtype="0" decel="50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2.59259E-6 L 0.40612 0.00046 " pathEditMode="relative" rAng="0" ptsTypes="AA" p14:bounceEnd="38000">
                                          <p:cBhvr>
                                            <p:cTn id="2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6" grpId="0"/>
          <p:bldP spid="42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2 -1.11111E-6 L -0.41094 -1.11111E-6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3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40612 0.00046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813 -4.44444E-6 L -0.41094 -4.44444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4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3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2.59259E-6 L 0.40612 0.00046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6" grpId="0"/>
          <p:bldP spid="42" grpId="0"/>
          <p:bldP spid="5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00B050"/>
                </a:solidFill>
              </a:rPr>
              <a:t>Құрметті ата-аналар!!!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 smtClean="0">
                <a:solidFill>
                  <a:srgbClr val="008000"/>
                </a:solidFill>
              </a:rPr>
              <a:t>      </a:t>
            </a:r>
            <a:r>
              <a:rPr lang="ru-RU" i="1" dirty="0" err="1" smtClean="0">
                <a:solidFill>
                  <a:srgbClr val="008000"/>
                </a:solidFill>
              </a:rPr>
              <a:t>Ата-ана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>
                <a:solidFill>
                  <a:srgbClr val="008000"/>
                </a:solidFill>
              </a:rPr>
              <a:t>— бала </a:t>
            </a:r>
            <a:r>
              <a:rPr lang="ru-RU" i="1" dirty="0" err="1">
                <a:solidFill>
                  <a:srgbClr val="008000"/>
                </a:solidFill>
              </a:rPr>
              <a:t>тәрбиесіндегі</a:t>
            </a:r>
            <a:r>
              <a:rPr lang="ru-RU" i="1" dirty="0">
                <a:solidFill>
                  <a:srgbClr val="008000"/>
                </a:solidFill>
              </a:rPr>
              <a:t> </a:t>
            </a:r>
            <a:r>
              <a:rPr lang="ru-RU" i="1" dirty="0" err="1">
                <a:solidFill>
                  <a:srgbClr val="008000"/>
                </a:solidFill>
              </a:rPr>
              <a:t>басты</a:t>
            </a:r>
            <a:r>
              <a:rPr lang="ru-RU" i="1" dirty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тұлға.Қазіргі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қашық</a:t>
            </a:r>
            <a:r>
              <a:rPr lang="ru-RU" i="1" dirty="0" smtClean="0">
                <a:solidFill>
                  <a:srgbClr val="008000"/>
                </a:solidFill>
              </a:rPr>
              <a:t>-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тықта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оқу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мерзімінде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сіздің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балаңызды</a:t>
            </a:r>
            <a:r>
              <a:rPr lang="ru-RU" i="1" dirty="0" smtClean="0">
                <a:solidFill>
                  <a:srgbClr val="008000"/>
                </a:solidFill>
              </a:rPr>
              <a:t> </a:t>
            </a:r>
            <a:r>
              <a:rPr lang="ru-RU" i="1" dirty="0" err="1" smtClean="0">
                <a:solidFill>
                  <a:srgbClr val="008000"/>
                </a:solidFill>
              </a:rPr>
              <a:t>қолдауыңыз</a:t>
            </a:r>
            <a:r>
              <a:rPr lang="ru-RU" i="1" dirty="0" smtClean="0">
                <a:solidFill>
                  <a:srgbClr val="008000"/>
                </a:solidFill>
              </a:rPr>
              <a:t>  </a:t>
            </a:r>
            <a:r>
              <a:rPr lang="ru-RU" i="1" dirty="0" err="1" smtClean="0">
                <a:solidFill>
                  <a:srgbClr val="008000"/>
                </a:solidFill>
              </a:rPr>
              <a:t>қажетақ</a:t>
            </a:r>
            <a:r>
              <a:rPr lang="ru-RU" i="1" dirty="0" smtClean="0">
                <a:solidFill>
                  <a:srgbClr val="008000"/>
                </a:solidFill>
              </a:rPr>
              <a:t>.</a:t>
            </a:r>
            <a:endParaRPr lang="kk-KZ" i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kk-KZ" i="1" dirty="0" smtClean="0">
                <a:solidFill>
                  <a:srgbClr val="008000"/>
                </a:solidFill>
              </a:rPr>
              <a:t>Бала қазір 24 сағат ата-ананың көз алдында.Қосымша сұрақтар</a:t>
            </a:r>
          </a:p>
          <a:p>
            <a:pPr marL="0" indent="0">
              <a:buNone/>
            </a:pPr>
            <a:r>
              <a:rPr lang="kk-KZ" i="1" dirty="0">
                <a:solidFill>
                  <a:srgbClr val="008000"/>
                </a:solidFill>
              </a:rPr>
              <a:t> </a:t>
            </a:r>
            <a:r>
              <a:rPr lang="kk-KZ" i="1" dirty="0" smtClean="0">
                <a:solidFill>
                  <a:srgbClr val="008000"/>
                </a:solidFill>
              </a:rPr>
              <a:t>туындаған жағдайда,біздің ұстаздар қашанда көмектесуге</a:t>
            </a:r>
          </a:p>
          <a:p>
            <a:pPr marL="0" indent="0">
              <a:buNone/>
            </a:pPr>
            <a:r>
              <a:rPr lang="kk-KZ" i="1" dirty="0">
                <a:solidFill>
                  <a:srgbClr val="008000"/>
                </a:solidFill>
              </a:rPr>
              <a:t> </a:t>
            </a:r>
            <a:r>
              <a:rPr lang="kk-KZ" i="1" dirty="0" smtClean="0">
                <a:solidFill>
                  <a:srgbClr val="008000"/>
                </a:solidFill>
              </a:rPr>
              <a:t>дайынбыз.Үштік одақтың бірігіп жұмыс жасағанда ғана,оң</a:t>
            </a:r>
          </a:p>
          <a:p>
            <a:pPr marL="0" indent="0">
              <a:buNone/>
            </a:pPr>
            <a:r>
              <a:rPr lang="kk-KZ" i="1" dirty="0">
                <a:solidFill>
                  <a:srgbClr val="008000"/>
                </a:solidFill>
              </a:rPr>
              <a:t> </a:t>
            </a:r>
            <a:r>
              <a:rPr lang="kk-KZ" i="1" dirty="0" smtClean="0">
                <a:solidFill>
                  <a:srgbClr val="008000"/>
                </a:solidFill>
              </a:rPr>
              <a:t>нәтиже беретіні анық.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90828" y="2000883"/>
            <a:ext cx="2856234" cy="2856234"/>
            <a:chOff x="8954766" y="1123950"/>
            <a:chExt cx="2856234" cy="2856234"/>
          </a:xfrm>
          <a:scene3d>
            <a:camera prst="perspectiveLeft">
              <a:rot lat="0" lon="3300000" rev="0"/>
            </a:camera>
            <a:lightRig rig="threePt" dir="t"/>
          </a:scene3d>
        </p:grpSpPr>
        <p:sp>
          <p:nvSpPr>
            <p:cNvPr id="5" name="Овал 4"/>
            <p:cNvSpPr/>
            <p:nvPr/>
          </p:nvSpPr>
          <p:spPr>
            <a:xfrm>
              <a:off x="8954766" y="1123950"/>
              <a:ext cx="2856234" cy="28562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27000">
              <a:bevelT w="19050"/>
              <a:bevelB w="635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9278624" y="1447808"/>
              <a:ext cx="2208518" cy="220851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p3d extrusionH="127000">
              <a:bevelT w="19050"/>
              <a:bevelB w="635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9958972" y="2128156"/>
              <a:ext cx="847822" cy="8478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extrusionH="127000">
              <a:bevelT w="19050"/>
              <a:bevelB w="635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08554" y="1921444"/>
            <a:ext cx="8410391" cy="3036192"/>
            <a:chOff x="2030274" y="1920087"/>
            <a:chExt cx="8410391" cy="3036192"/>
          </a:xfrm>
        </p:grpSpPr>
        <p:sp>
          <p:nvSpPr>
            <p:cNvPr id="9" name="Полилиния 8"/>
            <p:cNvSpPr/>
            <p:nvPr/>
          </p:nvSpPr>
          <p:spPr>
            <a:xfrm rot="2365214" flipV="1">
              <a:off x="2348880" y="3041702"/>
              <a:ext cx="928916" cy="1914577"/>
            </a:xfrm>
            <a:custGeom>
              <a:avLst/>
              <a:gdLst>
                <a:gd name="connsiteX0" fmla="*/ 724141 w 928916"/>
                <a:gd name="connsiteY0" fmla="*/ 79322 h 1914577"/>
                <a:gd name="connsiteX1" fmla="*/ 928916 w 928916"/>
                <a:gd name="connsiteY1" fmla="*/ 464458 h 1914577"/>
                <a:gd name="connsiteX2" fmla="*/ 928915 w 928916"/>
                <a:gd name="connsiteY2" fmla="*/ 1914577 h 1914577"/>
                <a:gd name="connsiteX3" fmla="*/ 894 w 928916"/>
                <a:gd name="connsiteY3" fmla="*/ 1151742 h 1914577"/>
                <a:gd name="connsiteX4" fmla="*/ 0 w 928916"/>
                <a:gd name="connsiteY4" fmla="*/ 1151147 h 1914577"/>
                <a:gd name="connsiteX5" fmla="*/ 0 w 928916"/>
                <a:gd name="connsiteY5" fmla="*/ 464458 h 1914577"/>
                <a:gd name="connsiteX6" fmla="*/ 464458 w 928916"/>
                <a:gd name="connsiteY6" fmla="*/ 0 h 1914577"/>
                <a:gd name="connsiteX7" fmla="*/ 724141 w 928916"/>
                <a:gd name="connsiteY7" fmla="*/ 79322 h 191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16" h="1914577">
                  <a:moveTo>
                    <a:pt x="724141" y="79322"/>
                  </a:moveTo>
                  <a:cubicBezTo>
                    <a:pt x="847688" y="162789"/>
                    <a:pt x="928916" y="304137"/>
                    <a:pt x="928916" y="464458"/>
                  </a:cubicBezTo>
                  <a:lnTo>
                    <a:pt x="928915" y="1914577"/>
                  </a:lnTo>
                  <a:lnTo>
                    <a:pt x="894" y="1151742"/>
                  </a:lnTo>
                  <a:lnTo>
                    <a:pt x="0" y="1151147"/>
                  </a:lnTo>
                  <a:lnTo>
                    <a:pt x="0" y="464458"/>
                  </a:lnTo>
                  <a:cubicBezTo>
                    <a:pt x="0" y="207945"/>
                    <a:pt x="207945" y="0"/>
                    <a:pt x="464458" y="0"/>
                  </a:cubicBezTo>
                  <a:cubicBezTo>
                    <a:pt x="560650" y="0"/>
                    <a:pt x="650013" y="29242"/>
                    <a:pt x="724141" y="79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030274" y="1920087"/>
              <a:ext cx="8410391" cy="2331798"/>
              <a:chOff x="2030274" y="1920087"/>
              <a:chExt cx="8410391" cy="2331798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283280" y="3321957"/>
                <a:ext cx="5796000" cy="21763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rot="17874100">
                <a:off x="2343953" y="2383909"/>
                <a:ext cx="591241" cy="1218599"/>
              </a:xfrm>
              <a:custGeom>
                <a:avLst/>
                <a:gdLst>
                  <a:gd name="connsiteX0" fmla="*/ 724141 w 928916"/>
                  <a:gd name="connsiteY0" fmla="*/ 79322 h 1914577"/>
                  <a:gd name="connsiteX1" fmla="*/ 928916 w 928916"/>
                  <a:gd name="connsiteY1" fmla="*/ 464458 h 1914577"/>
                  <a:gd name="connsiteX2" fmla="*/ 928915 w 928916"/>
                  <a:gd name="connsiteY2" fmla="*/ 1914577 h 1914577"/>
                  <a:gd name="connsiteX3" fmla="*/ 894 w 928916"/>
                  <a:gd name="connsiteY3" fmla="*/ 1151742 h 1914577"/>
                  <a:gd name="connsiteX4" fmla="*/ 0 w 928916"/>
                  <a:gd name="connsiteY4" fmla="*/ 1151147 h 1914577"/>
                  <a:gd name="connsiteX5" fmla="*/ 0 w 928916"/>
                  <a:gd name="connsiteY5" fmla="*/ 464458 h 1914577"/>
                  <a:gd name="connsiteX6" fmla="*/ 464458 w 928916"/>
                  <a:gd name="connsiteY6" fmla="*/ 0 h 1914577"/>
                  <a:gd name="connsiteX7" fmla="*/ 724141 w 928916"/>
                  <a:gd name="connsiteY7" fmla="*/ 79322 h 191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916" h="1914577">
                    <a:moveTo>
                      <a:pt x="724141" y="79322"/>
                    </a:moveTo>
                    <a:cubicBezTo>
                      <a:pt x="847688" y="162789"/>
                      <a:pt x="928916" y="304137"/>
                      <a:pt x="928916" y="464458"/>
                    </a:cubicBezTo>
                    <a:lnTo>
                      <a:pt x="928915" y="1914577"/>
                    </a:lnTo>
                    <a:lnTo>
                      <a:pt x="894" y="1151742"/>
                    </a:lnTo>
                    <a:lnTo>
                      <a:pt x="0" y="1151147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ubicBezTo>
                      <a:pt x="560650" y="0"/>
                      <a:pt x="650013" y="29242"/>
                      <a:pt x="724141" y="79322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9234786">
                <a:off x="2348879" y="1920087"/>
                <a:ext cx="928916" cy="1914577"/>
              </a:xfrm>
              <a:custGeom>
                <a:avLst/>
                <a:gdLst>
                  <a:gd name="connsiteX0" fmla="*/ 724141 w 928916"/>
                  <a:gd name="connsiteY0" fmla="*/ 79322 h 1914577"/>
                  <a:gd name="connsiteX1" fmla="*/ 928916 w 928916"/>
                  <a:gd name="connsiteY1" fmla="*/ 464458 h 1914577"/>
                  <a:gd name="connsiteX2" fmla="*/ 928915 w 928916"/>
                  <a:gd name="connsiteY2" fmla="*/ 1914577 h 1914577"/>
                  <a:gd name="connsiteX3" fmla="*/ 894 w 928916"/>
                  <a:gd name="connsiteY3" fmla="*/ 1151742 h 1914577"/>
                  <a:gd name="connsiteX4" fmla="*/ 0 w 928916"/>
                  <a:gd name="connsiteY4" fmla="*/ 1151147 h 1914577"/>
                  <a:gd name="connsiteX5" fmla="*/ 0 w 928916"/>
                  <a:gd name="connsiteY5" fmla="*/ 464458 h 1914577"/>
                  <a:gd name="connsiteX6" fmla="*/ 464458 w 928916"/>
                  <a:gd name="connsiteY6" fmla="*/ 0 h 1914577"/>
                  <a:gd name="connsiteX7" fmla="*/ 724141 w 928916"/>
                  <a:gd name="connsiteY7" fmla="*/ 79322 h 191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916" h="1914577">
                    <a:moveTo>
                      <a:pt x="724141" y="79322"/>
                    </a:moveTo>
                    <a:cubicBezTo>
                      <a:pt x="847688" y="162789"/>
                      <a:pt x="928916" y="304137"/>
                      <a:pt x="928916" y="464458"/>
                    </a:cubicBezTo>
                    <a:lnTo>
                      <a:pt x="928915" y="1914577"/>
                    </a:lnTo>
                    <a:lnTo>
                      <a:pt x="894" y="1151742"/>
                    </a:lnTo>
                    <a:lnTo>
                      <a:pt x="0" y="1151147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ubicBezTo>
                      <a:pt x="560650" y="0"/>
                      <a:pt x="650013" y="29242"/>
                      <a:pt x="724141" y="7932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029526" flipV="1">
                <a:off x="2530005" y="3199528"/>
                <a:ext cx="1128831" cy="1052357"/>
              </a:xfrm>
              <a:custGeom>
                <a:avLst/>
                <a:gdLst>
                  <a:gd name="connsiteX0" fmla="*/ 724141 w 928916"/>
                  <a:gd name="connsiteY0" fmla="*/ 79322 h 1914577"/>
                  <a:gd name="connsiteX1" fmla="*/ 928916 w 928916"/>
                  <a:gd name="connsiteY1" fmla="*/ 464458 h 1914577"/>
                  <a:gd name="connsiteX2" fmla="*/ 928915 w 928916"/>
                  <a:gd name="connsiteY2" fmla="*/ 1914577 h 1914577"/>
                  <a:gd name="connsiteX3" fmla="*/ 894 w 928916"/>
                  <a:gd name="connsiteY3" fmla="*/ 1151742 h 1914577"/>
                  <a:gd name="connsiteX4" fmla="*/ 0 w 928916"/>
                  <a:gd name="connsiteY4" fmla="*/ 1151147 h 1914577"/>
                  <a:gd name="connsiteX5" fmla="*/ 0 w 928916"/>
                  <a:gd name="connsiteY5" fmla="*/ 464458 h 1914577"/>
                  <a:gd name="connsiteX6" fmla="*/ 464458 w 928916"/>
                  <a:gd name="connsiteY6" fmla="*/ 0 h 1914577"/>
                  <a:gd name="connsiteX7" fmla="*/ 724141 w 928916"/>
                  <a:gd name="connsiteY7" fmla="*/ 79322 h 191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916" h="1914577">
                    <a:moveTo>
                      <a:pt x="724141" y="79322"/>
                    </a:moveTo>
                    <a:cubicBezTo>
                      <a:pt x="847688" y="162789"/>
                      <a:pt x="928916" y="304137"/>
                      <a:pt x="928916" y="464458"/>
                    </a:cubicBezTo>
                    <a:lnTo>
                      <a:pt x="928915" y="1914577"/>
                    </a:lnTo>
                    <a:lnTo>
                      <a:pt x="894" y="1151742"/>
                    </a:lnTo>
                    <a:lnTo>
                      <a:pt x="0" y="1151147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ubicBezTo>
                      <a:pt x="560650" y="0"/>
                      <a:pt x="650013" y="29242"/>
                      <a:pt x="724141" y="793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Трапеция 14"/>
              <p:cNvSpPr/>
              <p:nvPr/>
            </p:nvSpPr>
            <p:spPr>
              <a:xfrm rot="16200000">
                <a:off x="7685580" y="3336395"/>
                <a:ext cx="596900" cy="190500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079280" y="3131422"/>
                <a:ext cx="918028" cy="5951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 rot="5400000">
                <a:off x="9563484" y="2643894"/>
                <a:ext cx="184150" cy="1570213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Трапеция 17"/>
              <p:cNvSpPr/>
              <p:nvPr/>
            </p:nvSpPr>
            <p:spPr>
              <a:xfrm rot="5400000" flipH="1">
                <a:off x="8794108" y="3334622"/>
                <a:ext cx="596900" cy="190500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6214846" y="1532709"/>
            <a:ext cx="1193441" cy="1789248"/>
            <a:chOff x="5721557" y="1466849"/>
            <a:chExt cx="1001614" cy="1855107"/>
          </a:xfrm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>
              <a:off x="5786872" y="1466849"/>
              <a:ext cx="908094" cy="18551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1557" y="2302604"/>
              <a:ext cx="100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chemeClr val="bg1"/>
                  </a:solidFill>
                </a:rPr>
                <a:t>  Оқушы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307"/>
            <p:cNvSpPr/>
            <p:nvPr/>
          </p:nvSpPr>
          <p:spPr>
            <a:xfrm>
              <a:off x="5952815" y="1632954"/>
              <a:ext cx="576205" cy="432508"/>
            </a:xfrm>
            <a:custGeom>
              <a:avLst/>
              <a:gdLst>
                <a:gd name="connsiteX0" fmla="*/ 108178 w 576942"/>
                <a:gd name="connsiteY0" fmla="*/ 216354 h 432707"/>
                <a:gd name="connsiteX1" fmla="*/ 180295 w 576942"/>
                <a:gd name="connsiteY1" fmla="*/ 216354 h 432707"/>
                <a:gd name="connsiteX2" fmla="*/ 180295 w 576942"/>
                <a:gd name="connsiteY2" fmla="*/ 360589 h 432707"/>
                <a:gd name="connsiteX3" fmla="*/ 108178 w 576942"/>
                <a:gd name="connsiteY3" fmla="*/ 360589 h 432707"/>
                <a:gd name="connsiteX4" fmla="*/ 324530 w 576942"/>
                <a:gd name="connsiteY4" fmla="*/ 144236 h 432707"/>
                <a:gd name="connsiteX5" fmla="*/ 396648 w 576942"/>
                <a:gd name="connsiteY5" fmla="*/ 144236 h 432707"/>
                <a:gd name="connsiteX6" fmla="*/ 396648 w 576942"/>
                <a:gd name="connsiteY6" fmla="*/ 360589 h 432707"/>
                <a:gd name="connsiteX7" fmla="*/ 324530 w 576942"/>
                <a:gd name="connsiteY7" fmla="*/ 360589 h 432707"/>
                <a:gd name="connsiteX8" fmla="*/ 216353 w 576942"/>
                <a:gd name="connsiteY8" fmla="*/ 72118 h 432707"/>
                <a:gd name="connsiteX9" fmla="*/ 288471 w 576942"/>
                <a:gd name="connsiteY9" fmla="*/ 72118 h 432707"/>
                <a:gd name="connsiteX10" fmla="*/ 288471 w 576942"/>
                <a:gd name="connsiteY10" fmla="*/ 360589 h 432707"/>
                <a:gd name="connsiteX11" fmla="*/ 216353 w 576942"/>
                <a:gd name="connsiteY11" fmla="*/ 360589 h 432707"/>
                <a:gd name="connsiteX12" fmla="*/ 432706 w 576942"/>
                <a:gd name="connsiteY12" fmla="*/ 36058 h 432707"/>
                <a:gd name="connsiteX13" fmla="*/ 504824 w 576942"/>
                <a:gd name="connsiteY13" fmla="*/ 36058 h 432707"/>
                <a:gd name="connsiteX14" fmla="*/ 504824 w 576942"/>
                <a:gd name="connsiteY14" fmla="*/ 360588 h 432707"/>
                <a:gd name="connsiteX15" fmla="*/ 432706 w 576942"/>
                <a:gd name="connsiteY15" fmla="*/ 360588 h 432707"/>
                <a:gd name="connsiteX16" fmla="*/ 0 w 576942"/>
                <a:gd name="connsiteY16" fmla="*/ 0 h 432707"/>
                <a:gd name="connsiteX17" fmla="*/ 36060 w 576942"/>
                <a:gd name="connsiteY17" fmla="*/ 0 h 432707"/>
                <a:gd name="connsiteX18" fmla="*/ 36060 w 576942"/>
                <a:gd name="connsiteY18" fmla="*/ 396648 h 432707"/>
                <a:gd name="connsiteX19" fmla="*/ 576942 w 576942"/>
                <a:gd name="connsiteY19" fmla="*/ 396648 h 432707"/>
                <a:gd name="connsiteX20" fmla="*/ 576942 w 576942"/>
                <a:gd name="connsiteY20" fmla="*/ 432707 h 432707"/>
                <a:gd name="connsiteX21" fmla="*/ 0 w 576942"/>
                <a:gd name="connsiteY21" fmla="*/ 432707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6942" h="432707">
                  <a:moveTo>
                    <a:pt x="108178" y="216354"/>
                  </a:moveTo>
                  <a:lnTo>
                    <a:pt x="180295" y="216354"/>
                  </a:lnTo>
                  <a:lnTo>
                    <a:pt x="180295" y="360589"/>
                  </a:lnTo>
                  <a:lnTo>
                    <a:pt x="108178" y="360589"/>
                  </a:lnTo>
                  <a:close/>
                  <a:moveTo>
                    <a:pt x="324530" y="144236"/>
                  </a:moveTo>
                  <a:lnTo>
                    <a:pt x="396648" y="144236"/>
                  </a:lnTo>
                  <a:lnTo>
                    <a:pt x="396648" y="360589"/>
                  </a:lnTo>
                  <a:lnTo>
                    <a:pt x="324530" y="360589"/>
                  </a:lnTo>
                  <a:close/>
                  <a:moveTo>
                    <a:pt x="216353" y="72118"/>
                  </a:moveTo>
                  <a:lnTo>
                    <a:pt x="288471" y="72118"/>
                  </a:lnTo>
                  <a:lnTo>
                    <a:pt x="288471" y="360589"/>
                  </a:lnTo>
                  <a:lnTo>
                    <a:pt x="216353" y="360589"/>
                  </a:lnTo>
                  <a:close/>
                  <a:moveTo>
                    <a:pt x="432706" y="36058"/>
                  </a:moveTo>
                  <a:lnTo>
                    <a:pt x="504824" y="36058"/>
                  </a:lnTo>
                  <a:lnTo>
                    <a:pt x="504824" y="360588"/>
                  </a:lnTo>
                  <a:lnTo>
                    <a:pt x="432706" y="360588"/>
                  </a:lnTo>
                  <a:close/>
                  <a:moveTo>
                    <a:pt x="0" y="0"/>
                  </a:moveTo>
                  <a:lnTo>
                    <a:pt x="36060" y="0"/>
                  </a:lnTo>
                  <a:lnTo>
                    <a:pt x="36060" y="396648"/>
                  </a:lnTo>
                  <a:lnTo>
                    <a:pt x="576942" y="396648"/>
                  </a:lnTo>
                  <a:lnTo>
                    <a:pt x="576942" y="432707"/>
                  </a:lnTo>
                  <a:lnTo>
                    <a:pt x="0" y="432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103223" y="3540946"/>
            <a:ext cx="1425045" cy="1788701"/>
            <a:chOff x="4833336" y="3539590"/>
            <a:chExt cx="985153" cy="185510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833336" y="3539590"/>
              <a:ext cx="985153" cy="1855107"/>
              <a:chOff x="4833336" y="3539590"/>
              <a:chExt cx="985153" cy="1855107"/>
            </a:xfrm>
          </p:grpSpPr>
          <p:sp>
            <p:nvSpPr>
              <p:cNvPr id="26" name="Прямоугольник с двумя скругленными соседними углами 25"/>
              <p:cNvSpPr/>
              <p:nvPr/>
            </p:nvSpPr>
            <p:spPr>
              <a:xfrm flipV="1">
                <a:off x="4882190" y="3539590"/>
                <a:ext cx="908094" cy="18551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33336" y="4132976"/>
                <a:ext cx="985153" cy="478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bg1"/>
                    </a:solidFill>
                  </a:rPr>
                  <a:t> Ата-ана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Freeform 308"/>
            <p:cNvSpPr/>
            <p:nvPr/>
          </p:nvSpPr>
          <p:spPr>
            <a:xfrm>
              <a:off x="5048684" y="4709705"/>
              <a:ext cx="540194" cy="495863"/>
            </a:xfrm>
            <a:custGeom>
              <a:avLst/>
              <a:gdLst>
                <a:gd name="connsiteX0" fmla="*/ 432708 w 540885"/>
                <a:gd name="connsiteY0" fmla="*/ 356081 h 496091"/>
                <a:gd name="connsiteX1" fmla="*/ 407355 w 540885"/>
                <a:gd name="connsiteY1" fmla="*/ 366786 h 496091"/>
                <a:gd name="connsiteX2" fmla="*/ 396649 w 540885"/>
                <a:gd name="connsiteY2" fmla="*/ 392140 h 496091"/>
                <a:gd name="connsiteX3" fmla="*/ 407213 w 540885"/>
                <a:gd name="connsiteY3" fmla="*/ 417635 h 496091"/>
                <a:gd name="connsiteX4" fmla="*/ 432708 w 540885"/>
                <a:gd name="connsiteY4" fmla="*/ 428199 h 496091"/>
                <a:gd name="connsiteX5" fmla="*/ 458203 w 540885"/>
                <a:gd name="connsiteY5" fmla="*/ 417635 h 496091"/>
                <a:gd name="connsiteX6" fmla="*/ 468767 w 540885"/>
                <a:gd name="connsiteY6" fmla="*/ 392140 h 496091"/>
                <a:gd name="connsiteX7" fmla="*/ 458063 w 540885"/>
                <a:gd name="connsiteY7" fmla="*/ 366786 h 496091"/>
                <a:gd name="connsiteX8" fmla="*/ 432708 w 540885"/>
                <a:gd name="connsiteY8" fmla="*/ 356081 h 496091"/>
                <a:gd name="connsiteX9" fmla="*/ 396649 w 540885"/>
                <a:gd name="connsiteY9" fmla="*/ 288471 h 496091"/>
                <a:gd name="connsiteX10" fmla="*/ 409608 w 540885"/>
                <a:gd name="connsiteY10" fmla="*/ 301570 h 496091"/>
                <a:gd name="connsiteX11" fmla="*/ 424257 w 540885"/>
                <a:gd name="connsiteY11" fmla="*/ 320586 h 496091"/>
                <a:gd name="connsiteX12" fmla="*/ 432708 w 540885"/>
                <a:gd name="connsiteY12" fmla="*/ 320023 h 496091"/>
                <a:gd name="connsiteX13" fmla="*/ 441160 w 540885"/>
                <a:gd name="connsiteY13" fmla="*/ 320586 h 496091"/>
                <a:gd name="connsiteX14" fmla="*/ 467077 w 540885"/>
                <a:gd name="connsiteY14" fmla="*/ 289034 h 496091"/>
                <a:gd name="connsiteX15" fmla="*/ 468767 w 540885"/>
                <a:gd name="connsiteY15" fmla="*/ 288471 h 496091"/>
                <a:gd name="connsiteX16" fmla="*/ 503699 w 540885"/>
                <a:gd name="connsiteY16" fmla="*/ 308190 h 496091"/>
                <a:gd name="connsiteX17" fmla="*/ 504826 w 540885"/>
                <a:gd name="connsiteY17" fmla="*/ 310163 h 496091"/>
                <a:gd name="connsiteX18" fmla="*/ 490459 w 540885"/>
                <a:gd name="connsiteY18" fmla="*/ 349039 h 496091"/>
                <a:gd name="connsiteX19" fmla="*/ 498910 w 540885"/>
                <a:gd name="connsiteY19" fmla="*/ 363688 h 496091"/>
                <a:gd name="connsiteX20" fmla="*/ 540885 w 540885"/>
                <a:gd name="connsiteY20" fmla="*/ 372421 h 496091"/>
                <a:gd name="connsiteX21" fmla="*/ 540885 w 540885"/>
                <a:gd name="connsiteY21" fmla="*/ 411860 h 496091"/>
                <a:gd name="connsiteX22" fmla="*/ 498910 w 540885"/>
                <a:gd name="connsiteY22" fmla="*/ 420593 h 496091"/>
                <a:gd name="connsiteX23" fmla="*/ 490459 w 540885"/>
                <a:gd name="connsiteY23" fmla="*/ 435242 h 496091"/>
                <a:gd name="connsiteX24" fmla="*/ 504826 w 540885"/>
                <a:gd name="connsiteY24" fmla="*/ 474118 h 496091"/>
                <a:gd name="connsiteX25" fmla="*/ 503699 w 540885"/>
                <a:gd name="connsiteY25" fmla="*/ 476090 h 496091"/>
                <a:gd name="connsiteX26" fmla="*/ 468767 w 540885"/>
                <a:gd name="connsiteY26" fmla="*/ 496091 h 496091"/>
                <a:gd name="connsiteX27" fmla="*/ 455809 w 540885"/>
                <a:gd name="connsiteY27" fmla="*/ 482851 h 496091"/>
                <a:gd name="connsiteX28" fmla="*/ 441160 w 540885"/>
                <a:gd name="connsiteY28" fmla="*/ 463695 h 496091"/>
                <a:gd name="connsiteX29" fmla="*/ 432708 w 540885"/>
                <a:gd name="connsiteY29" fmla="*/ 464258 h 496091"/>
                <a:gd name="connsiteX30" fmla="*/ 424257 w 540885"/>
                <a:gd name="connsiteY30" fmla="*/ 463695 h 496091"/>
                <a:gd name="connsiteX31" fmla="*/ 409608 w 540885"/>
                <a:gd name="connsiteY31" fmla="*/ 482851 h 496091"/>
                <a:gd name="connsiteX32" fmla="*/ 396649 w 540885"/>
                <a:gd name="connsiteY32" fmla="*/ 496091 h 496091"/>
                <a:gd name="connsiteX33" fmla="*/ 361717 w 540885"/>
                <a:gd name="connsiteY33" fmla="*/ 476090 h 496091"/>
                <a:gd name="connsiteX34" fmla="*/ 360591 w 540885"/>
                <a:gd name="connsiteY34" fmla="*/ 474118 h 496091"/>
                <a:gd name="connsiteX35" fmla="*/ 374958 w 540885"/>
                <a:gd name="connsiteY35" fmla="*/ 435242 h 496091"/>
                <a:gd name="connsiteX36" fmla="*/ 366507 w 540885"/>
                <a:gd name="connsiteY36" fmla="*/ 420593 h 496091"/>
                <a:gd name="connsiteX37" fmla="*/ 324532 w 540885"/>
                <a:gd name="connsiteY37" fmla="*/ 411860 h 496091"/>
                <a:gd name="connsiteX38" fmla="*/ 324532 w 540885"/>
                <a:gd name="connsiteY38" fmla="*/ 372421 h 496091"/>
                <a:gd name="connsiteX39" fmla="*/ 366507 w 540885"/>
                <a:gd name="connsiteY39" fmla="*/ 363688 h 496091"/>
                <a:gd name="connsiteX40" fmla="*/ 374958 w 540885"/>
                <a:gd name="connsiteY40" fmla="*/ 349039 h 496091"/>
                <a:gd name="connsiteX41" fmla="*/ 360591 w 540885"/>
                <a:gd name="connsiteY41" fmla="*/ 310163 h 496091"/>
                <a:gd name="connsiteX42" fmla="*/ 361717 w 540885"/>
                <a:gd name="connsiteY42" fmla="*/ 308190 h 496091"/>
                <a:gd name="connsiteX43" fmla="*/ 371577 w 540885"/>
                <a:gd name="connsiteY43" fmla="*/ 302557 h 496091"/>
                <a:gd name="connsiteX44" fmla="*/ 388198 w 540885"/>
                <a:gd name="connsiteY44" fmla="*/ 292978 h 496091"/>
                <a:gd name="connsiteX45" fmla="*/ 396649 w 540885"/>
                <a:gd name="connsiteY45" fmla="*/ 288471 h 496091"/>
                <a:gd name="connsiteX46" fmla="*/ 180295 w 540885"/>
                <a:gd name="connsiteY46" fmla="*/ 175788 h 496091"/>
                <a:gd name="connsiteX47" fmla="*/ 129305 w 540885"/>
                <a:gd name="connsiteY47" fmla="*/ 196916 h 496091"/>
                <a:gd name="connsiteX48" fmla="*/ 108177 w 540885"/>
                <a:gd name="connsiteY48" fmla="*/ 247906 h 496091"/>
                <a:gd name="connsiteX49" fmla="*/ 129305 w 540885"/>
                <a:gd name="connsiteY49" fmla="*/ 298895 h 496091"/>
                <a:gd name="connsiteX50" fmla="*/ 180295 w 540885"/>
                <a:gd name="connsiteY50" fmla="*/ 320024 h 496091"/>
                <a:gd name="connsiteX51" fmla="*/ 231285 w 540885"/>
                <a:gd name="connsiteY51" fmla="*/ 298895 h 496091"/>
                <a:gd name="connsiteX52" fmla="*/ 252413 w 540885"/>
                <a:gd name="connsiteY52" fmla="*/ 247906 h 496091"/>
                <a:gd name="connsiteX53" fmla="*/ 231285 w 540885"/>
                <a:gd name="connsiteY53" fmla="*/ 196916 h 496091"/>
                <a:gd name="connsiteX54" fmla="*/ 180295 w 540885"/>
                <a:gd name="connsiteY54" fmla="*/ 175788 h 496091"/>
                <a:gd name="connsiteX55" fmla="*/ 432708 w 540885"/>
                <a:gd name="connsiteY55" fmla="*/ 67611 h 496091"/>
                <a:gd name="connsiteX56" fmla="*/ 407355 w 540885"/>
                <a:gd name="connsiteY56" fmla="*/ 78316 h 496091"/>
                <a:gd name="connsiteX57" fmla="*/ 396649 w 540885"/>
                <a:gd name="connsiteY57" fmla="*/ 103670 h 496091"/>
                <a:gd name="connsiteX58" fmla="*/ 407213 w 540885"/>
                <a:gd name="connsiteY58" fmla="*/ 129165 h 496091"/>
                <a:gd name="connsiteX59" fmla="*/ 432708 w 540885"/>
                <a:gd name="connsiteY59" fmla="*/ 139729 h 496091"/>
                <a:gd name="connsiteX60" fmla="*/ 458203 w 540885"/>
                <a:gd name="connsiteY60" fmla="*/ 129165 h 496091"/>
                <a:gd name="connsiteX61" fmla="*/ 468767 w 540885"/>
                <a:gd name="connsiteY61" fmla="*/ 103670 h 496091"/>
                <a:gd name="connsiteX62" fmla="*/ 458063 w 540885"/>
                <a:gd name="connsiteY62" fmla="*/ 78316 h 496091"/>
                <a:gd name="connsiteX63" fmla="*/ 432708 w 540885"/>
                <a:gd name="connsiteY63" fmla="*/ 67611 h 496091"/>
                <a:gd name="connsiteX64" fmla="*/ 154096 w 540885"/>
                <a:gd name="connsiteY64" fmla="*/ 67611 h 496091"/>
                <a:gd name="connsiteX65" fmla="*/ 206494 w 540885"/>
                <a:gd name="connsiteY65" fmla="*/ 67611 h 496091"/>
                <a:gd name="connsiteX66" fmla="*/ 212128 w 540885"/>
                <a:gd name="connsiteY66" fmla="*/ 69724 h 496091"/>
                <a:gd name="connsiteX67" fmla="*/ 214945 w 540885"/>
                <a:gd name="connsiteY67" fmla="*/ 74654 h 496091"/>
                <a:gd name="connsiteX68" fmla="*/ 221425 w 540885"/>
                <a:gd name="connsiteY68" fmla="*/ 117755 h 496091"/>
                <a:gd name="connsiteX69" fmla="*/ 242553 w 540885"/>
                <a:gd name="connsiteY69" fmla="*/ 126488 h 496091"/>
                <a:gd name="connsiteX70" fmla="*/ 275795 w 540885"/>
                <a:gd name="connsiteY70" fmla="*/ 101416 h 496091"/>
                <a:gd name="connsiteX71" fmla="*/ 281429 w 540885"/>
                <a:gd name="connsiteY71" fmla="*/ 99444 h 496091"/>
                <a:gd name="connsiteX72" fmla="*/ 287345 w 540885"/>
                <a:gd name="connsiteY72" fmla="*/ 101698 h 496091"/>
                <a:gd name="connsiteX73" fmla="*/ 327911 w 540885"/>
                <a:gd name="connsiteY73" fmla="*/ 146772 h 496091"/>
                <a:gd name="connsiteX74" fmla="*/ 325939 w 540885"/>
                <a:gd name="connsiteY74" fmla="*/ 152124 h 496091"/>
                <a:gd name="connsiteX75" fmla="*/ 314108 w 540885"/>
                <a:gd name="connsiteY75" fmla="*/ 167337 h 496091"/>
                <a:gd name="connsiteX76" fmla="*/ 301430 w 540885"/>
                <a:gd name="connsiteY76" fmla="*/ 184239 h 496091"/>
                <a:gd name="connsiteX77" fmla="*/ 311008 w 540885"/>
                <a:gd name="connsiteY77" fmla="*/ 207339 h 496091"/>
                <a:gd name="connsiteX78" fmla="*/ 353828 w 540885"/>
                <a:gd name="connsiteY78" fmla="*/ 213819 h 496091"/>
                <a:gd name="connsiteX79" fmla="*/ 358618 w 540885"/>
                <a:gd name="connsiteY79" fmla="*/ 216777 h 496091"/>
                <a:gd name="connsiteX80" fmla="*/ 360590 w 540885"/>
                <a:gd name="connsiteY80" fmla="*/ 222270 h 496091"/>
                <a:gd name="connsiteX81" fmla="*/ 360590 w 540885"/>
                <a:gd name="connsiteY81" fmla="*/ 274386 h 496091"/>
                <a:gd name="connsiteX82" fmla="*/ 358618 w 540885"/>
                <a:gd name="connsiteY82" fmla="*/ 279880 h 496091"/>
                <a:gd name="connsiteX83" fmla="*/ 354110 w 540885"/>
                <a:gd name="connsiteY83" fmla="*/ 282838 h 496091"/>
                <a:gd name="connsiteX84" fmla="*/ 310445 w 540885"/>
                <a:gd name="connsiteY84" fmla="*/ 289599 h 496091"/>
                <a:gd name="connsiteX85" fmla="*/ 301430 w 540885"/>
                <a:gd name="connsiteY85" fmla="*/ 311009 h 496091"/>
                <a:gd name="connsiteX86" fmla="*/ 326784 w 540885"/>
                <a:gd name="connsiteY86" fmla="*/ 343405 h 496091"/>
                <a:gd name="connsiteX87" fmla="*/ 328756 w 540885"/>
                <a:gd name="connsiteY87" fmla="*/ 349040 h 496091"/>
                <a:gd name="connsiteX88" fmla="*/ 326784 w 540885"/>
                <a:gd name="connsiteY88" fmla="*/ 354392 h 496091"/>
                <a:gd name="connsiteX89" fmla="*/ 303543 w 540885"/>
                <a:gd name="connsiteY89" fmla="*/ 379605 h 496091"/>
                <a:gd name="connsiteX90" fmla="*/ 281429 w 540885"/>
                <a:gd name="connsiteY90" fmla="*/ 396367 h 496091"/>
                <a:gd name="connsiteX91" fmla="*/ 275513 w 540885"/>
                <a:gd name="connsiteY91" fmla="*/ 394395 h 496091"/>
                <a:gd name="connsiteX92" fmla="*/ 243117 w 540885"/>
                <a:gd name="connsiteY92" fmla="*/ 369041 h 496091"/>
                <a:gd name="connsiteX93" fmla="*/ 221425 w 540885"/>
                <a:gd name="connsiteY93" fmla="*/ 377774 h 496091"/>
                <a:gd name="connsiteX94" fmla="*/ 214945 w 540885"/>
                <a:gd name="connsiteY94" fmla="*/ 421439 h 496091"/>
                <a:gd name="connsiteX95" fmla="*/ 206494 w 540885"/>
                <a:gd name="connsiteY95" fmla="*/ 428200 h 496091"/>
                <a:gd name="connsiteX96" fmla="*/ 154096 w 540885"/>
                <a:gd name="connsiteY96" fmla="*/ 428200 h 496091"/>
                <a:gd name="connsiteX97" fmla="*/ 148462 w 540885"/>
                <a:gd name="connsiteY97" fmla="*/ 426087 h 496091"/>
                <a:gd name="connsiteX98" fmla="*/ 145645 w 540885"/>
                <a:gd name="connsiteY98" fmla="*/ 421158 h 496091"/>
                <a:gd name="connsiteX99" fmla="*/ 139165 w 540885"/>
                <a:gd name="connsiteY99" fmla="*/ 378056 h 496091"/>
                <a:gd name="connsiteX100" fmla="*/ 118037 w 540885"/>
                <a:gd name="connsiteY100" fmla="*/ 369323 h 496091"/>
                <a:gd name="connsiteX101" fmla="*/ 84795 w 540885"/>
                <a:gd name="connsiteY101" fmla="*/ 394395 h 496091"/>
                <a:gd name="connsiteX102" fmla="*/ 79161 w 540885"/>
                <a:gd name="connsiteY102" fmla="*/ 396367 h 496091"/>
                <a:gd name="connsiteX103" fmla="*/ 73245 w 540885"/>
                <a:gd name="connsiteY103" fmla="*/ 394113 h 496091"/>
                <a:gd name="connsiteX104" fmla="*/ 32679 w 540885"/>
                <a:gd name="connsiteY104" fmla="*/ 349040 h 496091"/>
                <a:gd name="connsiteX105" fmla="*/ 34651 w 540885"/>
                <a:gd name="connsiteY105" fmla="*/ 343687 h 496091"/>
                <a:gd name="connsiteX106" fmla="*/ 46201 w 540885"/>
                <a:gd name="connsiteY106" fmla="*/ 328756 h 496091"/>
                <a:gd name="connsiteX107" fmla="*/ 59441 w 540885"/>
                <a:gd name="connsiteY107" fmla="*/ 311572 h 496091"/>
                <a:gd name="connsiteX108" fmla="*/ 49581 w 540885"/>
                <a:gd name="connsiteY108" fmla="*/ 288472 h 496091"/>
                <a:gd name="connsiteX109" fmla="*/ 6761 w 540885"/>
                <a:gd name="connsiteY109" fmla="*/ 281711 h 496091"/>
                <a:gd name="connsiteX110" fmla="*/ 1972 w 540885"/>
                <a:gd name="connsiteY110" fmla="*/ 279034 h 496091"/>
                <a:gd name="connsiteX111" fmla="*/ 0 w 540885"/>
                <a:gd name="connsiteY111" fmla="*/ 273541 h 496091"/>
                <a:gd name="connsiteX112" fmla="*/ 0 w 540885"/>
                <a:gd name="connsiteY112" fmla="*/ 221425 h 496091"/>
                <a:gd name="connsiteX113" fmla="*/ 1972 w 540885"/>
                <a:gd name="connsiteY113" fmla="*/ 215932 h 496091"/>
                <a:gd name="connsiteX114" fmla="*/ 6480 w 540885"/>
                <a:gd name="connsiteY114" fmla="*/ 212973 h 496091"/>
                <a:gd name="connsiteX115" fmla="*/ 50145 w 540885"/>
                <a:gd name="connsiteY115" fmla="*/ 206213 h 496091"/>
                <a:gd name="connsiteX116" fmla="*/ 59159 w 540885"/>
                <a:gd name="connsiteY116" fmla="*/ 184802 h 496091"/>
                <a:gd name="connsiteX117" fmla="*/ 33806 w 540885"/>
                <a:gd name="connsiteY117" fmla="*/ 152406 h 496091"/>
                <a:gd name="connsiteX118" fmla="*/ 31834 w 540885"/>
                <a:gd name="connsiteY118" fmla="*/ 146772 h 496091"/>
                <a:gd name="connsiteX119" fmla="*/ 33806 w 540885"/>
                <a:gd name="connsiteY119" fmla="*/ 141137 h 496091"/>
                <a:gd name="connsiteX120" fmla="*/ 56906 w 540885"/>
                <a:gd name="connsiteY120" fmla="*/ 116065 h 496091"/>
                <a:gd name="connsiteX121" fmla="*/ 79161 w 540885"/>
                <a:gd name="connsiteY121" fmla="*/ 99444 h 496091"/>
                <a:gd name="connsiteX122" fmla="*/ 85077 w 540885"/>
                <a:gd name="connsiteY122" fmla="*/ 101416 h 496091"/>
                <a:gd name="connsiteX123" fmla="*/ 117474 w 540885"/>
                <a:gd name="connsiteY123" fmla="*/ 126770 h 496091"/>
                <a:gd name="connsiteX124" fmla="*/ 139165 w 540885"/>
                <a:gd name="connsiteY124" fmla="*/ 117755 h 496091"/>
                <a:gd name="connsiteX125" fmla="*/ 145645 w 540885"/>
                <a:gd name="connsiteY125" fmla="*/ 74372 h 496091"/>
                <a:gd name="connsiteX126" fmla="*/ 154096 w 540885"/>
                <a:gd name="connsiteY126" fmla="*/ 67611 h 496091"/>
                <a:gd name="connsiteX127" fmla="*/ 396649 w 540885"/>
                <a:gd name="connsiteY127" fmla="*/ 0 h 496091"/>
                <a:gd name="connsiteX128" fmla="*/ 409608 w 540885"/>
                <a:gd name="connsiteY128" fmla="*/ 13100 h 496091"/>
                <a:gd name="connsiteX129" fmla="*/ 424257 w 540885"/>
                <a:gd name="connsiteY129" fmla="*/ 32116 h 496091"/>
                <a:gd name="connsiteX130" fmla="*/ 432708 w 540885"/>
                <a:gd name="connsiteY130" fmla="*/ 31552 h 496091"/>
                <a:gd name="connsiteX131" fmla="*/ 441160 w 540885"/>
                <a:gd name="connsiteY131" fmla="*/ 32116 h 496091"/>
                <a:gd name="connsiteX132" fmla="*/ 467077 w 540885"/>
                <a:gd name="connsiteY132" fmla="*/ 564 h 496091"/>
                <a:gd name="connsiteX133" fmla="*/ 468767 w 540885"/>
                <a:gd name="connsiteY133" fmla="*/ 0 h 496091"/>
                <a:gd name="connsiteX134" fmla="*/ 503699 w 540885"/>
                <a:gd name="connsiteY134" fmla="*/ 19720 h 496091"/>
                <a:gd name="connsiteX135" fmla="*/ 504826 w 540885"/>
                <a:gd name="connsiteY135" fmla="*/ 21692 h 496091"/>
                <a:gd name="connsiteX136" fmla="*/ 490459 w 540885"/>
                <a:gd name="connsiteY136" fmla="*/ 60568 h 496091"/>
                <a:gd name="connsiteX137" fmla="*/ 498910 w 540885"/>
                <a:gd name="connsiteY137" fmla="*/ 75217 h 496091"/>
                <a:gd name="connsiteX138" fmla="*/ 540885 w 540885"/>
                <a:gd name="connsiteY138" fmla="*/ 83950 h 496091"/>
                <a:gd name="connsiteX139" fmla="*/ 540885 w 540885"/>
                <a:gd name="connsiteY139" fmla="*/ 123390 h 496091"/>
                <a:gd name="connsiteX140" fmla="*/ 498910 w 540885"/>
                <a:gd name="connsiteY140" fmla="*/ 132123 h 496091"/>
                <a:gd name="connsiteX141" fmla="*/ 490459 w 540885"/>
                <a:gd name="connsiteY141" fmla="*/ 146772 h 496091"/>
                <a:gd name="connsiteX142" fmla="*/ 504826 w 540885"/>
                <a:gd name="connsiteY142" fmla="*/ 185648 h 496091"/>
                <a:gd name="connsiteX143" fmla="*/ 503699 w 540885"/>
                <a:gd name="connsiteY143" fmla="*/ 187619 h 496091"/>
                <a:gd name="connsiteX144" fmla="*/ 468767 w 540885"/>
                <a:gd name="connsiteY144" fmla="*/ 207621 h 496091"/>
                <a:gd name="connsiteX145" fmla="*/ 455809 w 540885"/>
                <a:gd name="connsiteY145" fmla="*/ 194381 h 496091"/>
                <a:gd name="connsiteX146" fmla="*/ 441160 w 540885"/>
                <a:gd name="connsiteY146" fmla="*/ 175224 h 496091"/>
                <a:gd name="connsiteX147" fmla="*/ 432708 w 540885"/>
                <a:gd name="connsiteY147" fmla="*/ 175788 h 496091"/>
                <a:gd name="connsiteX148" fmla="*/ 424257 w 540885"/>
                <a:gd name="connsiteY148" fmla="*/ 175224 h 496091"/>
                <a:gd name="connsiteX149" fmla="*/ 409608 w 540885"/>
                <a:gd name="connsiteY149" fmla="*/ 194381 h 496091"/>
                <a:gd name="connsiteX150" fmla="*/ 396649 w 540885"/>
                <a:gd name="connsiteY150" fmla="*/ 207621 h 496091"/>
                <a:gd name="connsiteX151" fmla="*/ 361717 w 540885"/>
                <a:gd name="connsiteY151" fmla="*/ 187619 h 496091"/>
                <a:gd name="connsiteX152" fmla="*/ 360591 w 540885"/>
                <a:gd name="connsiteY152" fmla="*/ 185648 h 496091"/>
                <a:gd name="connsiteX153" fmla="*/ 374958 w 540885"/>
                <a:gd name="connsiteY153" fmla="*/ 146772 h 496091"/>
                <a:gd name="connsiteX154" fmla="*/ 366507 w 540885"/>
                <a:gd name="connsiteY154" fmla="*/ 132123 h 496091"/>
                <a:gd name="connsiteX155" fmla="*/ 324532 w 540885"/>
                <a:gd name="connsiteY155" fmla="*/ 123390 h 496091"/>
                <a:gd name="connsiteX156" fmla="*/ 324532 w 540885"/>
                <a:gd name="connsiteY156" fmla="*/ 83950 h 496091"/>
                <a:gd name="connsiteX157" fmla="*/ 366507 w 540885"/>
                <a:gd name="connsiteY157" fmla="*/ 75217 h 496091"/>
                <a:gd name="connsiteX158" fmla="*/ 374958 w 540885"/>
                <a:gd name="connsiteY158" fmla="*/ 60568 h 496091"/>
                <a:gd name="connsiteX159" fmla="*/ 360591 w 540885"/>
                <a:gd name="connsiteY159" fmla="*/ 21692 h 496091"/>
                <a:gd name="connsiteX160" fmla="*/ 361717 w 540885"/>
                <a:gd name="connsiteY160" fmla="*/ 19720 h 496091"/>
                <a:gd name="connsiteX161" fmla="*/ 371577 w 540885"/>
                <a:gd name="connsiteY161" fmla="*/ 14086 h 496091"/>
                <a:gd name="connsiteX162" fmla="*/ 388198 w 540885"/>
                <a:gd name="connsiteY162" fmla="*/ 4508 h 496091"/>
                <a:gd name="connsiteX163" fmla="*/ 396649 w 540885"/>
                <a:gd name="connsiteY163" fmla="*/ 0 h 49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40885" h="496091">
                  <a:moveTo>
                    <a:pt x="432708" y="356081"/>
                  </a:moveTo>
                  <a:cubicBezTo>
                    <a:pt x="422942" y="356081"/>
                    <a:pt x="414491" y="359650"/>
                    <a:pt x="407355" y="366786"/>
                  </a:cubicBezTo>
                  <a:cubicBezTo>
                    <a:pt x="400218" y="373923"/>
                    <a:pt x="396649" y="382375"/>
                    <a:pt x="396649" y="392140"/>
                  </a:cubicBezTo>
                  <a:cubicBezTo>
                    <a:pt x="396649" y="402094"/>
                    <a:pt x="400171" y="410592"/>
                    <a:pt x="407213" y="417635"/>
                  </a:cubicBezTo>
                  <a:cubicBezTo>
                    <a:pt x="414257" y="424678"/>
                    <a:pt x="422754" y="428199"/>
                    <a:pt x="432708" y="428199"/>
                  </a:cubicBezTo>
                  <a:cubicBezTo>
                    <a:pt x="442662" y="428199"/>
                    <a:pt x="451161" y="424678"/>
                    <a:pt x="458203" y="417635"/>
                  </a:cubicBezTo>
                  <a:cubicBezTo>
                    <a:pt x="465246" y="410592"/>
                    <a:pt x="468767" y="402094"/>
                    <a:pt x="468767" y="392140"/>
                  </a:cubicBezTo>
                  <a:cubicBezTo>
                    <a:pt x="468767" y="382375"/>
                    <a:pt x="465199" y="373923"/>
                    <a:pt x="458063" y="366786"/>
                  </a:cubicBezTo>
                  <a:cubicBezTo>
                    <a:pt x="450925" y="359650"/>
                    <a:pt x="442474" y="356081"/>
                    <a:pt x="432708" y="356081"/>
                  </a:cubicBezTo>
                  <a:close/>
                  <a:moveTo>
                    <a:pt x="396649" y="288471"/>
                  </a:moveTo>
                  <a:cubicBezTo>
                    <a:pt x="398152" y="288471"/>
                    <a:pt x="402471" y="292838"/>
                    <a:pt x="409608" y="301570"/>
                  </a:cubicBezTo>
                  <a:cubicBezTo>
                    <a:pt x="416744" y="310303"/>
                    <a:pt x="421628" y="316642"/>
                    <a:pt x="424257" y="320586"/>
                  </a:cubicBezTo>
                  <a:cubicBezTo>
                    <a:pt x="428013" y="320210"/>
                    <a:pt x="430830" y="320023"/>
                    <a:pt x="432708" y="320023"/>
                  </a:cubicBezTo>
                  <a:cubicBezTo>
                    <a:pt x="434586" y="320023"/>
                    <a:pt x="437403" y="320210"/>
                    <a:pt x="441160" y="320586"/>
                  </a:cubicBezTo>
                  <a:cubicBezTo>
                    <a:pt x="450738" y="307251"/>
                    <a:pt x="459377" y="296734"/>
                    <a:pt x="467077" y="289034"/>
                  </a:cubicBezTo>
                  <a:lnTo>
                    <a:pt x="468767" y="288471"/>
                  </a:lnTo>
                  <a:cubicBezTo>
                    <a:pt x="469518" y="288471"/>
                    <a:pt x="481162" y="295044"/>
                    <a:pt x="503699" y="308190"/>
                  </a:cubicBezTo>
                  <a:cubicBezTo>
                    <a:pt x="504450" y="308754"/>
                    <a:pt x="504826" y="309412"/>
                    <a:pt x="504826" y="310163"/>
                  </a:cubicBezTo>
                  <a:cubicBezTo>
                    <a:pt x="504826" y="314858"/>
                    <a:pt x="500037" y="327816"/>
                    <a:pt x="490459" y="349039"/>
                  </a:cubicBezTo>
                  <a:cubicBezTo>
                    <a:pt x="493651" y="353358"/>
                    <a:pt x="496468" y="358241"/>
                    <a:pt x="498910" y="363688"/>
                  </a:cubicBezTo>
                  <a:cubicBezTo>
                    <a:pt x="526893" y="366505"/>
                    <a:pt x="540885" y="369416"/>
                    <a:pt x="540885" y="372421"/>
                  </a:cubicBezTo>
                  <a:lnTo>
                    <a:pt x="540885" y="411860"/>
                  </a:lnTo>
                  <a:cubicBezTo>
                    <a:pt x="540885" y="414865"/>
                    <a:pt x="526893" y="417776"/>
                    <a:pt x="498910" y="420593"/>
                  </a:cubicBezTo>
                  <a:cubicBezTo>
                    <a:pt x="496657" y="425664"/>
                    <a:pt x="493839" y="430547"/>
                    <a:pt x="490459" y="435242"/>
                  </a:cubicBezTo>
                  <a:cubicBezTo>
                    <a:pt x="500037" y="456464"/>
                    <a:pt x="504826" y="469423"/>
                    <a:pt x="504826" y="474118"/>
                  </a:cubicBezTo>
                  <a:cubicBezTo>
                    <a:pt x="504826" y="474869"/>
                    <a:pt x="504450" y="475527"/>
                    <a:pt x="503699" y="476090"/>
                  </a:cubicBezTo>
                  <a:cubicBezTo>
                    <a:pt x="480787" y="489424"/>
                    <a:pt x="469143" y="496091"/>
                    <a:pt x="468767" y="496091"/>
                  </a:cubicBezTo>
                  <a:cubicBezTo>
                    <a:pt x="467265" y="496091"/>
                    <a:pt x="462945" y="491678"/>
                    <a:pt x="455809" y="482851"/>
                  </a:cubicBezTo>
                  <a:cubicBezTo>
                    <a:pt x="448672" y="474024"/>
                    <a:pt x="443788" y="467639"/>
                    <a:pt x="441160" y="463695"/>
                  </a:cubicBezTo>
                  <a:cubicBezTo>
                    <a:pt x="437403" y="464070"/>
                    <a:pt x="434586" y="464258"/>
                    <a:pt x="432708" y="464258"/>
                  </a:cubicBezTo>
                  <a:cubicBezTo>
                    <a:pt x="430830" y="464258"/>
                    <a:pt x="428013" y="464070"/>
                    <a:pt x="424257" y="463695"/>
                  </a:cubicBezTo>
                  <a:cubicBezTo>
                    <a:pt x="421628" y="467639"/>
                    <a:pt x="416744" y="474024"/>
                    <a:pt x="409608" y="482851"/>
                  </a:cubicBezTo>
                  <a:cubicBezTo>
                    <a:pt x="402471" y="491678"/>
                    <a:pt x="398152" y="496091"/>
                    <a:pt x="396649" y="496091"/>
                  </a:cubicBezTo>
                  <a:cubicBezTo>
                    <a:pt x="396274" y="496091"/>
                    <a:pt x="384629" y="489424"/>
                    <a:pt x="361717" y="476090"/>
                  </a:cubicBezTo>
                  <a:cubicBezTo>
                    <a:pt x="360966" y="475527"/>
                    <a:pt x="360591" y="474869"/>
                    <a:pt x="360591" y="474118"/>
                  </a:cubicBezTo>
                  <a:cubicBezTo>
                    <a:pt x="360591" y="469423"/>
                    <a:pt x="365380" y="456464"/>
                    <a:pt x="374958" y="435242"/>
                  </a:cubicBezTo>
                  <a:cubicBezTo>
                    <a:pt x="371577" y="430547"/>
                    <a:pt x="368760" y="425664"/>
                    <a:pt x="366507" y="420593"/>
                  </a:cubicBezTo>
                  <a:cubicBezTo>
                    <a:pt x="338523" y="417776"/>
                    <a:pt x="324532" y="414865"/>
                    <a:pt x="324532" y="411860"/>
                  </a:cubicBezTo>
                  <a:lnTo>
                    <a:pt x="324532" y="372421"/>
                  </a:lnTo>
                  <a:cubicBezTo>
                    <a:pt x="324532" y="369416"/>
                    <a:pt x="338523" y="366505"/>
                    <a:pt x="366507" y="363688"/>
                  </a:cubicBezTo>
                  <a:cubicBezTo>
                    <a:pt x="368948" y="358241"/>
                    <a:pt x="371765" y="353358"/>
                    <a:pt x="374958" y="349039"/>
                  </a:cubicBezTo>
                  <a:cubicBezTo>
                    <a:pt x="365380" y="327816"/>
                    <a:pt x="360591" y="314858"/>
                    <a:pt x="360591" y="310163"/>
                  </a:cubicBezTo>
                  <a:cubicBezTo>
                    <a:pt x="360591" y="309412"/>
                    <a:pt x="360966" y="308754"/>
                    <a:pt x="361717" y="308190"/>
                  </a:cubicBezTo>
                  <a:cubicBezTo>
                    <a:pt x="362468" y="307815"/>
                    <a:pt x="365755" y="305937"/>
                    <a:pt x="371577" y="302557"/>
                  </a:cubicBezTo>
                  <a:cubicBezTo>
                    <a:pt x="377399" y="299176"/>
                    <a:pt x="382939" y="295983"/>
                    <a:pt x="388198" y="292978"/>
                  </a:cubicBezTo>
                  <a:cubicBezTo>
                    <a:pt x="393457" y="289974"/>
                    <a:pt x="396274" y="288471"/>
                    <a:pt x="396649" y="288471"/>
                  </a:cubicBezTo>
                  <a:close/>
                  <a:moveTo>
                    <a:pt x="180295" y="175788"/>
                  </a:moveTo>
                  <a:cubicBezTo>
                    <a:pt x="160387" y="175788"/>
                    <a:pt x="143391" y="182830"/>
                    <a:pt x="129305" y="196916"/>
                  </a:cubicBezTo>
                  <a:cubicBezTo>
                    <a:pt x="115220" y="211002"/>
                    <a:pt x="108177" y="227998"/>
                    <a:pt x="108177" y="247906"/>
                  </a:cubicBezTo>
                  <a:cubicBezTo>
                    <a:pt x="108177" y="267813"/>
                    <a:pt x="115220" y="284810"/>
                    <a:pt x="129305" y="298895"/>
                  </a:cubicBezTo>
                  <a:cubicBezTo>
                    <a:pt x="143391" y="312981"/>
                    <a:pt x="160387" y="320024"/>
                    <a:pt x="180295" y="320024"/>
                  </a:cubicBezTo>
                  <a:cubicBezTo>
                    <a:pt x="200202" y="320024"/>
                    <a:pt x="217199" y="312981"/>
                    <a:pt x="231285" y="298895"/>
                  </a:cubicBezTo>
                  <a:cubicBezTo>
                    <a:pt x="245370" y="284810"/>
                    <a:pt x="252413" y="267813"/>
                    <a:pt x="252413" y="247906"/>
                  </a:cubicBezTo>
                  <a:cubicBezTo>
                    <a:pt x="252413" y="227998"/>
                    <a:pt x="245370" y="211002"/>
                    <a:pt x="231285" y="196916"/>
                  </a:cubicBezTo>
                  <a:cubicBezTo>
                    <a:pt x="217199" y="182830"/>
                    <a:pt x="200202" y="175788"/>
                    <a:pt x="180295" y="175788"/>
                  </a:cubicBezTo>
                  <a:close/>
                  <a:moveTo>
                    <a:pt x="432708" y="67611"/>
                  </a:moveTo>
                  <a:cubicBezTo>
                    <a:pt x="422942" y="67611"/>
                    <a:pt x="414491" y="71179"/>
                    <a:pt x="407355" y="78316"/>
                  </a:cubicBezTo>
                  <a:cubicBezTo>
                    <a:pt x="400218" y="85453"/>
                    <a:pt x="396649" y="93904"/>
                    <a:pt x="396649" y="103670"/>
                  </a:cubicBezTo>
                  <a:cubicBezTo>
                    <a:pt x="396649" y="113624"/>
                    <a:pt x="400171" y="122122"/>
                    <a:pt x="407213" y="129165"/>
                  </a:cubicBezTo>
                  <a:cubicBezTo>
                    <a:pt x="414257" y="136207"/>
                    <a:pt x="422754" y="139729"/>
                    <a:pt x="432708" y="139729"/>
                  </a:cubicBezTo>
                  <a:cubicBezTo>
                    <a:pt x="442662" y="139729"/>
                    <a:pt x="451161" y="136207"/>
                    <a:pt x="458203" y="129165"/>
                  </a:cubicBezTo>
                  <a:cubicBezTo>
                    <a:pt x="465246" y="122122"/>
                    <a:pt x="468767" y="113624"/>
                    <a:pt x="468767" y="103670"/>
                  </a:cubicBezTo>
                  <a:cubicBezTo>
                    <a:pt x="468767" y="93904"/>
                    <a:pt x="465199" y="85453"/>
                    <a:pt x="458063" y="78316"/>
                  </a:cubicBezTo>
                  <a:cubicBezTo>
                    <a:pt x="450925" y="71179"/>
                    <a:pt x="442474" y="67611"/>
                    <a:pt x="432708" y="67611"/>
                  </a:cubicBezTo>
                  <a:close/>
                  <a:moveTo>
                    <a:pt x="154096" y="67611"/>
                  </a:moveTo>
                  <a:lnTo>
                    <a:pt x="206494" y="67611"/>
                  </a:lnTo>
                  <a:cubicBezTo>
                    <a:pt x="208559" y="67611"/>
                    <a:pt x="210438" y="68315"/>
                    <a:pt x="212128" y="69724"/>
                  </a:cubicBezTo>
                  <a:cubicBezTo>
                    <a:pt x="213818" y="71132"/>
                    <a:pt x="214757" y="72775"/>
                    <a:pt x="214945" y="74654"/>
                  </a:cubicBezTo>
                  <a:lnTo>
                    <a:pt x="221425" y="117755"/>
                  </a:lnTo>
                  <a:cubicBezTo>
                    <a:pt x="227810" y="119633"/>
                    <a:pt x="234853" y="122545"/>
                    <a:pt x="242553" y="126488"/>
                  </a:cubicBezTo>
                  <a:lnTo>
                    <a:pt x="275795" y="101416"/>
                  </a:lnTo>
                  <a:cubicBezTo>
                    <a:pt x="277297" y="100102"/>
                    <a:pt x="279175" y="99444"/>
                    <a:pt x="281429" y="99444"/>
                  </a:cubicBezTo>
                  <a:cubicBezTo>
                    <a:pt x="283494" y="99444"/>
                    <a:pt x="285466" y="100195"/>
                    <a:pt x="287345" y="101698"/>
                  </a:cubicBezTo>
                  <a:cubicBezTo>
                    <a:pt x="314389" y="126676"/>
                    <a:pt x="327911" y="141701"/>
                    <a:pt x="327911" y="146772"/>
                  </a:cubicBezTo>
                  <a:cubicBezTo>
                    <a:pt x="327911" y="148462"/>
                    <a:pt x="327254" y="150246"/>
                    <a:pt x="325939" y="152124"/>
                  </a:cubicBezTo>
                  <a:cubicBezTo>
                    <a:pt x="323685" y="155129"/>
                    <a:pt x="319742" y="160200"/>
                    <a:pt x="314108" y="167337"/>
                  </a:cubicBezTo>
                  <a:cubicBezTo>
                    <a:pt x="308473" y="174473"/>
                    <a:pt x="304248" y="180107"/>
                    <a:pt x="301430" y="184239"/>
                  </a:cubicBezTo>
                  <a:cubicBezTo>
                    <a:pt x="305749" y="193254"/>
                    <a:pt x="308942" y="200954"/>
                    <a:pt x="311008" y="207339"/>
                  </a:cubicBezTo>
                  <a:lnTo>
                    <a:pt x="353828" y="213819"/>
                  </a:lnTo>
                  <a:cubicBezTo>
                    <a:pt x="355706" y="214194"/>
                    <a:pt x="357303" y="215180"/>
                    <a:pt x="358618" y="216777"/>
                  </a:cubicBezTo>
                  <a:cubicBezTo>
                    <a:pt x="359932" y="218373"/>
                    <a:pt x="360590" y="220204"/>
                    <a:pt x="360590" y="222270"/>
                  </a:cubicBezTo>
                  <a:lnTo>
                    <a:pt x="360590" y="274386"/>
                  </a:lnTo>
                  <a:cubicBezTo>
                    <a:pt x="360590" y="276265"/>
                    <a:pt x="359932" y="278095"/>
                    <a:pt x="358618" y="279880"/>
                  </a:cubicBezTo>
                  <a:cubicBezTo>
                    <a:pt x="357303" y="281664"/>
                    <a:pt x="355800" y="282650"/>
                    <a:pt x="354110" y="282838"/>
                  </a:cubicBezTo>
                  <a:lnTo>
                    <a:pt x="310445" y="289599"/>
                  </a:lnTo>
                  <a:cubicBezTo>
                    <a:pt x="308379" y="296172"/>
                    <a:pt x="305374" y="303309"/>
                    <a:pt x="301430" y="311009"/>
                  </a:cubicBezTo>
                  <a:cubicBezTo>
                    <a:pt x="307816" y="320024"/>
                    <a:pt x="316267" y="330822"/>
                    <a:pt x="326784" y="343405"/>
                  </a:cubicBezTo>
                  <a:cubicBezTo>
                    <a:pt x="328099" y="345283"/>
                    <a:pt x="328756" y="347161"/>
                    <a:pt x="328756" y="349040"/>
                  </a:cubicBezTo>
                  <a:cubicBezTo>
                    <a:pt x="328756" y="351293"/>
                    <a:pt x="328099" y="353077"/>
                    <a:pt x="326784" y="354392"/>
                  </a:cubicBezTo>
                  <a:cubicBezTo>
                    <a:pt x="322465" y="360026"/>
                    <a:pt x="314717" y="368431"/>
                    <a:pt x="303543" y="379605"/>
                  </a:cubicBezTo>
                  <a:cubicBezTo>
                    <a:pt x="292368" y="390780"/>
                    <a:pt x="284997" y="396367"/>
                    <a:pt x="281429" y="396367"/>
                  </a:cubicBezTo>
                  <a:cubicBezTo>
                    <a:pt x="279363" y="396367"/>
                    <a:pt x="277391" y="395710"/>
                    <a:pt x="275513" y="394395"/>
                  </a:cubicBezTo>
                  <a:lnTo>
                    <a:pt x="243117" y="369041"/>
                  </a:lnTo>
                  <a:cubicBezTo>
                    <a:pt x="236167" y="372609"/>
                    <a:pt x="228937" y="375520"/>
                    <a:pt x="221425" y="377774"/>
                  </a:cubicBezTo>
                  <a:cubicBezTo>
                    <a:pt x="219359" y="398057"/>
                    <a:pt x="217199" y="412612"/>
                    <a:pt x="214945" y="421439"/>
                  </a:cubicBezTo>
                  <a:cubicBezTo>
                    <a:pt x="213630" y="425947"/>
                    <a:pt x="210813" y="428200"/>
                    <a:pt x="206494" y="428200"/>
                  </a:cubicBezTo>
                  <a:lnTo>
                    <a:pt x="154096" y="428200"/>
                  </a:lnTo>
                  <a:cubicBezTo>
                    <a:pt x="152030" y="428200"/>
                    <a:pt x="150152" y="427496"/>
                    <a:pt x="148462" y="426087"/>
                  </a:cubicBezTo>
                  <a:cubicBezTo>
                    <a:pt x="146771" y="424679"/>
                    <a:pt x="145832" y="423035"/>
                    <a:pt x="145645" y="421158"/>
                  </a:cubicBezTo>
                  <a:lnTo>
                    <a:pt x="139165" y="378056"/>
                  </a:lnTo>
                  <a:cubicBezTo>
                    <a:pt x="132779" y="376178"/>
                    <a:pt x="125737" y="373267"/>
                    <a:pt x="118037" y="369323"/>
                  </a:cubicBezTo>
                  <a:lnTo>
                    <a:pt x="84795" y="394395"/>
                  </a:lnTo>
                  <a:cubicBezTo>
                    <a:pt x="83480" y="395710"/>
                    <a:pt x="81602" y="396367"/>
                    <a:pt x="79161" y="396367"/>
                  </a:cubicBezTo>
                  <a:cubicBezTo>
                    <a:pt x="77095" y="396367"/>
                    <a:pt x="75123" y="395616"/>
                    <a:pt x="73245" y="394113"/>
                  </a:cubicBezTo>
                  <a:cubicBezTo>
                    <a:pt x="46201" y="369135"/>
                    <a:pt x="32679" y="354110"/>
                    <a:pt x="32679" y="349040"/>
                  </a:cubicBezTo>
                  <a:cubicBezTo>
                    <a:pt x="32679" y="347349"/>
                    <a:pt x="33336" y="345565"/>
                    <a:pt x="34651" y="343687"/>
                  </a:cubicBezTo>
                  <a:cubicBezTo>
                    <a:pt x="36529" y="341058"/>
                    <a:pt x="40378" y="336081"/>
                    <a:pt x="46201" y="328756"/>
                  </a:cubicBezTo>
                  <a:cubicBezTo>
                    <a:pt x="52022" y="321432"/>
                    <a:pt x="56436" y="315704"/>
                    <a:pt x="59441" y="311572"/>
                  </a:cubicBezTo>
                  <a:cubicBezTo>
                    <a:pt x="55122" y="303309"/>
                    <a:pt x="51835" y="295608"/>
                    <a:pt x="49581" y="288472"/>
                  </a:cubicBezTo>
                  <a:lnTo>
                    <a:pt x="6761" y="281711"/>
                  </a:lnTo>
                  <a:cubicBezTo>
                    <a:pt x="4883" y="281523"/>
                    <a:pt x="3286" y="280631"/>
                    <a:pt x="1972" y="279034"/>
                  </a:cubicBezTo>
                  <a:cubicBezTo>
                    <a:pt x="657" y="277438"/>
                    <a:pt x="0" y="275607"/>
                    <a:pt x="0" y="273541"/>
                  </a:cubicBezTo>
                  <a:lnTo>
                    <a:pt x="0" y="221425"/>
                  </a:lnTo>
                  <a:cubicBezTo>
                    <a:pt x="0" y="219547"/>
                    <a:pt x="657" y="217715"/>
                    <a:pt x="1972" y="215932"/>
                  </a:cubicBezTo>
                  <a:cubicBezTo>
                    <a:pt x="3286" y="214147"/>
                    <a:pt x="4789" y="213161"/>
                    <a:pt x="6480" y="212973"/>
                  </a:cubicBezTo>
                  <a:lnTo>
                    <a:pt x="50145" y="206213"/>
                  </a:lnTo>
                  <a:cubicBezTo>
                    <a:pt x="52210" y="199639"/>
                    <a:pt x="55215" y="192503"/>
                    <a:pt x="59159" y="184802"/>
                  </a:cubicBezTo>
                  <a:cubicBezTo>
                    <a:pt x="52774" y="175788"/>
                    <a:pt x="44322" y="164989"/>
                    <a:pt x="33806" y="152406"/>
                  </a:cubicBezTo>
                  <a:cubicBezTo>
                    <a:pt x="32490" y="150340"/>
                    <a:pt x="31834" y="148462"/>
                    <a:pt x="31834" y="146772"/>
                  </a:cubicBezTo>
                  <a:cubicBezTo>
                    <a:pt x="31834" y="144518"/>
                    <a:pt x="32490" y="142640"/>
                    <a:pt x="33806" y="141137"/>
                  </a:cubicBezTo>
                  <a:cubicBezTo>
                    <a:pt x="37937" y="135503"/>
                    <a:pt x="45637" y="127146"/>
                    <a:pt x="56906" y="116065"/>
                  </a:cubicBezTo>
                  <a:cubicBezTo>
                    <a:pt x="68174" y="104984"/>
                    <a:pt x="75592" y="99444"/>
                    <a:pt x="79161" y="99444"/>
                  </a:cubicBezTo>
                  <a:cubicBezTo>
                    <a:pt x="81226" y="99444"/>
                    <a:pt x="83198" y="100102"/>
                    <a:pt x="85077" y="101416"/>
                  </a:cubicBezTo>
                  <a:lnTo>
                    <a:pt x="117474" y="126770"/>
                  </a:lnTo>
                  <a:cubicBezTo>
                    <a:pt x="123859" y="123390"/>
                    <a:pt x="131089" y="120385"/>
                    <a:pt x="139165" y="117755"/>
                  </a:cubicBezTo>
                  <a:cubicBezTo>
                    <a:pt x="141231" y="97472"/>
                    <a:pt x="143391" y="83011"/>
                    <a:pt x="145645" y="74372"/>
                  </a:cubicBezTo>
                  <a:cubicBezTo>
                    <a:pt x="146959" y="69865"/>
                    <a:pt x="149776" y="67611"/>
                    <a:pt x="154096" y="67611"/>
                  </a:cubicBezTo>
                  <a:close/>
                  <a:moveTo>
                    <a:pt x="396649" y="0"/>
                  </a:moveTo>
                  <a:cubicBezTo>
                    <a:pt x="398152" y="0"/>
                    <a:pt x="402471" y="4367"/>
                    <a:pt x="409608" y="13100"/>
                  </a:cubicBezTo>
                  <a:cubicBezTo>
                    <a:pt x="416744" y="21833"/>
                    <a:pt x="421628" y="28171"/>
                    <a:pt x="424257" y="32116"/>
                  </a:cubicBezTo>
                  <a:cubicBezTo>
                    <a:pt x="428013" y="31740"/>
                    <a:pt x="430830" y="31552"/>
                    <a:pt x="432708" y="31552"/>
                  </a:cubicBezTo>
                  <a:cubicBezTo>
                    <a:pt x="434586" y="31552"/>
                    <a:pt x="437403" y="31740"/>
                    <a:pt x="441160" y="32116"/>
                  </a:cubicBezTo>
                  <a:cubicBezTo>
                    <a:pt x="450738" y="18781"/>
                    <a:pt x="459377" y="8264"/>
                    <a:pt x="467077" y="564"/>
                  </a:cubicBezTo>
                  <a:lnTo>
                    <a:pt x="468767" y="0"/>
                  </a:lnTo>
                  <a:cubicBezTo>
                    <a:pt x="469518" y="0"/>
                    <a:pt x="481162" y="6574"/>
                    <a:pt x="503699" y="19720"/>
                  </a:cubicBezTo>
                  <a:cubicBezTo>
                    <a:pt x="504450" y="20284"/>
                    <a:pt x="504826" y="20941"/>
                    <a:pt x="504826" y="21692"/>
                  </a:cubicBezTo>
                  <a:cubicBezTo>
                    <a:pt x="504826" y="26387"/>
                    <a:pt x="500037" y="39346"/>
                    <a:pt x="490459" y="60568"/>
                  </a:cubicBezTo>
                  <a:cubicBezTo>
                    <a:pt x="493651" y="64888"/>
                    <a:pt x="496468" y="69771"/>
                    <a:pt x="498910" y="75217"/>
                  </a:cubicBezTo>
                  <a:cubicBezTo>
                    <a:pt x="526893" y="78034"/>
                    <a:pt x="540885" y="80945"/>
                    <a:pt x="540885" y="83950"/>
                  </a:cubicBezTo>
                  <a:lnTo>
                    <a:pt x="540885" y="123390"/>
                  </a:lnTo>
                  <a:cubicBezTo>
                    <a:pt x="540885" y="126395"/>
                    <a:pt x="526893" y="129305"/>
                    <a:pt x="498910" y="132123"/>
                  </a:cubicBezTo>
                  <a:cubicBezTo>
                    <a:pt x="496657" y="137194"/>
                    <a:pt x="493839" y="142076"/>
                    <a:pt x="490459" y="146772"/>
                  </a:cubicBezTo>
                  <a:cubicBezTo>
                    <a:pt x="500037" y="167994"/>
                    <a:pt x="504826" y="180952"/>
                    <a:pt x="504826" y="185648"/>
                  </a:cubicBezTo>
                  <a:cubicBezTo>
                    <a:pt x="504826" y="186399"/>
                    <a:pt x="504450" y="187056"/>
                    <a:pt x="503699" y="187619"/>
                  </a:cubicBezTo>
                  <a:cubicBezTo>
                    <a:pt x="480787" y="200954"/>
                    <a:pt x="469143" y="207621"/>
                    <a:pt x="468767" y="207621"/>
                  </a:cubicBezTo>
                  <a:cubicBezTo>
                    <a:pt x="467265" y="207621"/>
                    <a:pt x="462945" y="203207"/>
                    <a:pt x="455809" y="194381"/>
                  </a:cubicBezTo>
                  <a:cubicBezTo>
                    <a:pt x="448672" y="185554"/>
                    <a:pt x="443788" y="179168"/>
                    <a:pt x="441160" y="175224"/>
                  </a:cubicBezTo>
                  <a:cubicBezTo>
                    <a:pt x="437403" y="175600"/>
                    <a:pt x="434586" y="175788"/>
                    <a:pt x="432708" y="175788"/>
                  </a:cubicBezTo>
                  <a:cubicBezTo>
                    <a:pt x="430830" y="175788"/>
                    <a:pt x="428013" y="175600"/>
                    <a:pt x="424257" y="175224"/>
                  </a:cubicBezTo>
                  <a:cubicBezTo>
                    <a:pt x="421628" y="179168"/>
                    <a:pt x="416744" y="185554"/>
                    <a:pt x="409608" y="194381"/>
                  </a:cubicBezTo>
                  <a:cubicBezTo>
                    <a:pt x="402471" y="203207"/>
                    <a:pt x="398152" y="207621"/>
                    <a:pt x="396649" y="207621"/>
                  </a:cubicBezTo>
                  <a:cubicBezTo>
                    <a:pt x="396274" y="207621"/>
                    <a:pt x="384629" y="200954"/>
                    <a:pt x="361717" y="187619"/>
                  </a:cubicBezTo>
                  <a:cubicBezTo>
                    <a:pt x="360966" y="187056"/>
                    <a:pt x="360591" y="186399"/>
                    <a:pt x="360591" y="185648"/>
                  </a:cubicBezTo>
                  <a:cubicBezTo>
                    <a:pt x="360591" y="180952"/>
                    <a:pt x="365380" y="167994"/>
                    <a:pt x="374958" y="146772"/>
                  </a:cubicBezTo>
                  <a:cubicBezTo>
                    <a:pt x="371577" y="142076"/>
                    <a:pt x="368760" y="137194"/>
                    <a:pt x="366507" y="132123"/>
                  </a:cubicBezTo>
                  <a:cubicBezTo>
                    <a:pt x="338523" y="129305"/>
                    <a:pt x="324532" y="126395"/>
                    <a:pt x="324532" y="123390"/>
                  </a:cubicBezTo>
                  <a:lnTo>
                    <a:pt x="324532" y="83950"/>
                  </a:lnTo>
                  <a:cubicBezTo>
                    <a:pt x="324532" y="80945"/>
                    <a:pt x="338523" y="78034"/>
                    <a:pt x="366507" y="75217"/>
                  </a:cubicBezTo>
                  <a:cubicBezTo>
                    <a:pt x="368948" y="69771"/>
                    <a:pt x="371765" y="64888"/>
                    <a:pt x="374958" y="60568"/>
                  </a:cubicBezTo>
                  <a:cubicBezTo>
                    <a:pt x="365380" y="39346"/>
                    <a:pt x="360591" y="26387"/>
                    <a:pt x="360591" y="21692"/>
                  </a:cubicBezTo>
                  <a:cubicBezTo>
                    <a:pt x="360591" y="20941"/>
                    <a:pt x="360966" y="20284"/>
                    <a:pt x="361717" y="19720"/>
                  </a:cubicBezTo>
                  <a:cubicBezTo>
                    <a:pt x="362468" y="19345"/>
                    <a:pt x="365755" y="17467"/>
                    <a:pt x="371577" y="14086"/>
                  </a:cubicBezTo>
                  <a:cubicBezTo>
                    <a:pt x="377399" y="10705"/>
                    <a:pt x="382939" y="7513"/>
                    <a:pt x="388198" y="4508"/>
                  </a:cubicBezTo>
                  <a:cubicBezTo>
                    <a:pt x="393457" y="1503"/>
                    <a:pt x="396274" y="0"/>
                    <a:pt x="396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90557" y="1466850"/>
            <a:ext cx="1315462" cy="1855107"/>
            <a:chOff x="3990557" y="1466850"/>
            <a:chExt cx="1254986" cy="1855107"/>
          </a:xfrm>
        </p:grpSpPr>
        <p:sp>
          <p:nvSpPr>
            <p:cNvPr id="29" name="Прямоугольник с двумя скругленными соседними углами 28"/>
            <p:cNvSpPr/>
            <p:nvPr/>
          </p:nvSpPr>
          <p:spPr>
            <a:xfrm>
              <a:off x="3990557" y="1466850"/>
              <a:ext cx="1254986" cy="18551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err="1" smtClean="0"/>
                <a:t>Мұғалім</a:t>
              </a:r>
              <a:endParaRPr lang="ru-RU" sz="1600" dirty="0"/>
            </a:p>
          </p:txBody>
        </p:sp>
        <p:sp>
          <p:nvSpPr>
            <p:cNvPr id="30" name="Freeform 245">
              <a:extLst>
                <a:ext uri="{FF2B5EF4-FFF2-40B4-BE49-F238E27FC236}">
                  <a16:creationId xmlns:a16="http://schemas.microsoft.com/office/drawing/2014/main" id="{82935774-CCB1-481C-91CD-2A67A447904A}"/>
                </a:ext>
              </a:extLst>
            </p:cNvPr>
            <p:cNvSpPr/>
            <p:nvPr/>
          </p:nvSpPr>
          <p:spPr>
            <a:xfrm>
              <a:off x="4135517" y="1730765"/>
              <a:ext cx="576943" cy="432707"/>
            </a:xfrm>
            <a:custGeom>
              <a:avLst/>
              <a:gdLst>
                <a:gd name="connsiteX0" fmla="*/ 409325 w 576943"/>
                <a:gd name="connsiteY0" fmla="*/ 36059 h 432707"/>
                <a:gd name="connsiteX1" fmla="*/ 531870 w 576943"/>
                <a:gd name="connsiteY1" fmla="*/ 36059 h 432707"/>
                <a:gd name="connsiteX2" fmla="*/ 538349 w 576943"/>
                <a:gd name="connsiteY2" fmla="*/ 38594 h 432707"/>
                <a:gd name="connsiteX3" fmla="*/ 540884 w 576943"/>
                <a:gd name="connsiteY3" fmla="*/ 45074 h 432707"/>
                <a:gd name="connsiteX4" fmla="*/ 540884 w 576943"/>
                <a:gd name="connsiteY4" fmla="*/ 167618 h 432707"/>
                <a:gd name="connsiteX5" fmla="*/ 535391 w 576943"/>
                <a:gd name="connsiteY5" fmla="*/ 175928 h 432707"/>
                <a:gd name="connsiteX6" fmla="*/ 525390 w 576943"/>
                <a:gd name="connsiteY6" fmla="*/ 173815 h 432707"/>
                <a:gd name="connsiteX7" fmla="*/ 491304 w 576943"/>
                <a:gd name="connsiteY7" fmla="*/ 139728 h 432707"/>
                <a:gd name="connsiteX8" fmla="*/ 312981 w 576943"/>
                <a:gd name="connsiteY8" fmla="*/ 318051 h 432707"/>
                <a:gd name="connsiteX9" fmla="*/ 306501 w 576943"/>
                <a:gd name="connsiteY9" fmla="*/ 320868 h 432707"/>
                <a:gd name="connsiteX10" fmla="*/ 300022 w 576943"/>
                <a:gd name="connsiteY10" fmla="*/ 318051 h 432707"/>
                <a:gd name="connsiteX11" fmla="*/ 234384 w 576943"/>
                <a:gd name="connsiteY11" fmla="*/ 252412 h 432707"/>
                <a:gd name="connsiteX12" fmla="*/ 117192 w 576943"/>
                <a:gd name="connsiteY12" fmla="*/ 369604 h 432707"/>
                <a:gd name="connsiteX13" fmla="*/ 63104 w 576943"/>
                <a:gd name="connsiteY13" fmla="*/ 315515 h 432707"/>
                <a:gd name="connsiteX14" fmla="*/ 227904 w 576943"/>
                <a:gd name="connsiteY14" fmla="*/ 150715 h 432707"/>
                <a:gd name="connsiteX15" fmla="*/ 234384 w 576943"/>
                <a:gd name="connsiteY15" fmla="*/ 147898 h 432707"/>
                <a:gd name="connsiteX16" fmla="*/ 240863 w 576943"/>
                <a:gd name="connsiteY16" fmla="*/ 150715 h 432707"/>
                <a:gd name="connsiteX17" fmla="*/ 306501 w 576943"/>
                <a:gd name="connsiteY17" fmla="*/ 216353 h 432707"/>
                <a:gd name="connsiteX18" fmla="*/ 437215 w 576943"/>
                <a:gd name="connsiteY18" fmla="*/ 85640 h 432707"/>
                <a:gd name="connsiteX19" fmla="*/ 403128 w 576943"/>
                <a:gd name="connsiteY19" fmla="*/ 51553 h 432707"/>
                <a:gd name="connsiteX20" fmla="*/ 401015 w 576943"/>
                <a:gd name="connsiteY20" fmla="*/ 41552 h 432707"/>
                <a:gd name="connsiteX21" fmla="*/ 409325 w 576943"/>
                <a:gd name="connsiteY21" fmla="*/ 36059 h 432707"/>
                <a:gd name="connsiteX22" fmla="*/ 0 w 576943"/>
                <a:gd name="connsiteY22" fmla="*/ 0 h 432707"/>
                <a:gd name="connsiteX23" fmla="*/ 36059 w 576943"/>
                <a:gd name="connsiteY23" fmla="*/ 0 h 432707"/>
                <a:gd name="connsiteX24" fmla="*/ 36059 w 576943"/>
                <a:gd name="connsiteY24" fmla="*/ 396648 h 432707"/>
                <a:gd name="connsiteX25" fmla="*/ 576943 w 576943"/>
                <a:gd name="connsiteY25" fmla="*/ 396648 h 432707"/>
                <a:gd name="connsiteX26" fmla="*/ 576943 w 576943"/>
                <a:gd name="connsiteY26" fmla="*/ 432707 h 432707"/>
                <a:gd name="connsiteX27" fmla="*/ 0 w 576943"/>
                <a:gd name="connsiteY27" fmla="*/ 432707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43" h="432707">
                  <a:moveTo>
                    <a:pt x="409325" y="36059"/>
                  </a:moveTo>
                  <a:lnTo>
                    <a:pt x="531870" y="36059"/>
                  </a:lnTo>
                  <a:cubicBezTo>
                    <a:pt x="534499" y="36059"/>
                    <a:pt x="536659" y="36904"/>
                    <a:pt x="538349" y="38594"/>
                  </a:cubicBezTo>
                  <a:cubicBezTo>
                    <a:pt x="540039" y="40284"/>
                    <a:pt x="540884" y="42444"/>
                    <a:pt x="540884" y="45074"/>
                  </a:cubicBezTo>
                  <a:lnTo>
                    <a:pt x="540884" y="167618"/>
                  </a:lnTo>
                  <a:cubicBezTo>
                    <a:pt x="540884" y="171562"/>
                    <a:pt x="539054" y="174332"/>
                    <a:pt x="535391" y="175928"/>
                  </a:cubicBezTo>
                  <a:cubicBezTo>
                    <a:pt x="531729" y="177524"/>
                    <a:pt x="528395" y="176820"/>
                    <a:pt x="525390" y="173815"/>
                  </a:cubicBezTo>
                  <a:lnTo>
                    <a:pt x="491304" y="139728"/>
                  </a:lnTo>
                  <a:lnTo>
                    <a:pt x="312981" y="318051"/>
                  </a:lnTo>
                  <a:cubicBezTo>
                    <a:pt x="311103" y="319929"/>
                    <a:pt x="308943" y="320868"/>
                    <a:pt x="306501" y="320868"/>
                  </a:cubicBezTo>
                  <a:cubicBezTo>
                    <a:pt x="304060" y="320868"/>
                    <a:pt x="301900" y="319929"/>
                    <a:pt x="300022" y="318051"/>
                  </a:cubicBezTo>
                  <a:lnTo>
                    <a:pt x="234384" y="252412"/>
                  </a:lnTo>
                  <a:lnTo>
                    <a:pt x="117192" y="369604"/>
                  </a:lnTo>
                  <a:lnTo>
                    <a:pt x="63104" y="315515"/>
                  </a:lnTo>
                  <a:lnTo>
                    <a:pt x="227904" y="150715"/>
                  </a:lnTo>
                  <a:cubicBezTo>
                    <a:pt x="229783" y="148837"/>
                    <a:pt x="231942" y="147898"/>
                    <a:pt x="234384" y="147898"/>
                  </a:cubicBezTo>
                  <a:cubicBezTo>
                    <a:pt x="236825" y="147898"/>
                    <a:pt x="238985" y="148837"/>
                    <a:pt x="240863" y="150715"/>
                  </a:cubicBezTo>
                  <a:lnTo>
                    <a:pt x="306501" y="216353"/>
                  </a:lnTo>
                  <a:lnTo>
                    <a:pt x="437215" y="85640"/>
                  </a:lnTo>
                  <a:lnTo>
                    <a:pt x="403128" y="51553"/>
                  </a:lnTo>
                  <a:cubicBezTo>
                    <a:pt x="400123" y="48548"/>
                    <a:pt x="399419" y="45214"/>
                    <a:pt x="401015" y="41552"/>
                  </a:cubicBezTo>
                  <a:cubicBezTo>
                    <a:pt x="402611" y="37890"/>
                    <a:pt x="405382" y="36059"/>
                    <a:pt x="409325" y="36059"/>
                  </a:cubicBezTo>
                  <a:close/>
                  <a:moveTo>
                    <a:pt x="0" y="0"/>
                  </a:moveTo>
                  <a:lnTo>
                    <a:pt x="36059" y="0"/>
                  </a:lnTo>
                  <a:lnTo>
                    <a:pt x="36059" y="396648"/>
                  </a:lnTo>
                  <a:lnTo>
                    <a:pt x="576943" y="396648"/>
                  </a:lnTo>
                  <a:lnTo>
                    <a:pt x="576943" y="432707"/>
                  </a:lnTo>
                  <a:lnTo>
                    <a:pt x="0" y="432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062310" y="3725631"/>
            <a:ext cx="1685485" cy="1855107"/>
            <a:chOff x="6480716" y="3551935"/>
            <a:chExt cx="1368875" cy="185510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480716" y="3551935"/>
              <a:ext cx="1368875" cy="1855107"/>
              <a:chOff x="6480716" y="3551935"/>
              <a:chExt cx="1368875" cy="1855107"/>
            </a:xfrm>
          </p:grpSpPr>
          <p:sp>
            <p:nvSpPr>
              <p:cNvPr id="34" name="Прямоугольник с двумя скругленными соседними углами 33"/>
              <p:cNvSpPr/>
              <p:nvPr/>
            </p:nvSpPr>
            <p:spPr>
              <a:xfrm flipV="1">
                <a:off x="6480716" y="3551935"/>
                <a:ext cx="1053384" cy="18551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25262" y="4132976"/>
                <a:ext cx="1224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000" b="1" dirty="0" smtClean="0">
                    <a:solidFill>
                      <a:schemeClr val="bg1"/>
                    </a:solidFill>
                  </a:rPr>
                  <a:t>Нәтиже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 283"/>
            <p:cNvSpPr/>
            <p:nvPr/>
          </p:nvSpPr>
          <p:spPr>
            <a:xfrm>
              <a:off x="6928644" y="4737016"/>
              <a:ext cx="432153" cy="468552"/>
            </a:xfrm>
            <a:custGeom>
              <a:avLst/>
              <a:gdLst/>
              <a:ahLst/>
              <a:cxnLst/>
              <a:rect l="l" t="t" r="r" b="b"/>
              <a:pathLst>
                <a:path w="432707" h="468766">
                  <a:moveTo>
                    <a:pt x="243397" y="0"/>
                  </a:moveTo>
                  <a:cubicBezTo>
                    <a:pt x="259173" y="0"/>
                    <a:pt x="273353" y="3052"/>
                    <a:pt x="285936" y="9156"/>
                  </a:cubicBezTo>
                  <a:cubicBezTo>
                    <a:pt x="298519" y="15260"/>
                    <a:pt x="308097" y="24791"/>
                    <a:pt x="314670" y="37750"/>
                  </a:cubicBezTo>
                  <a:cubicBezTo>
                    <a:pt x="321244" y="50708"/>
                    <a:pt x="324530" y="68174"/>
                    <a:pt x="324530" y="90148"/>
                  </a:cubicBezTo>
                  <a:cubicBezTo>
                    <a:pt x="324530" y="107614"/>
                    <a:pt x="320023" y="125643"/>
                    <a:pt x="311008" y="144236"/>
                  </a:cubicBezTo>
                  <a:lnTo>
                    <a:pt x="360589" y="144236"/>
                  </a:lnTo>
                  <a:cubicBezTo>
                    <a:pt x="380121" y="144236"/>
                    <a:pt x="397024" y="151372"/>
                    <a:pt x="411297" y="165646"/>
                  </a:cubicBezTo>
                  <a:cubicBezTo>
                    <a:pt x="425570" y="179919"/>
                    <a:pt x="432707" y="196728"/>
                    <a:pt x="432707" y="216072"/>
                  </a:cubicBezTo>
                  <a:cubicBezTo>
                    <a:pt x="432707" y="232787"/>
                    <a:pt x="428106" y="248093"/>
                    <a:pt x="418903" y="261991"/>
                  </a:cubicBezTo>
                  <a:cubicBezTo>
                    <a:pt x="420593" y="268189"/>
                    <a:pt x="421439" y="274668"/>
                    <a:pt x="421439" y="281429"/>
                  </a:cubicBezTo>
                  <a:cubicBezTo>
                    <a:pt x="421439" y="295890"/>
                    <a:pt x="417870" y="309412"/>
                    <a:pt x="410733" y="321995"/>
                  </a:cubicBezTo>
                  <a:cubicBezTo>
                    <a:pt x="411297" y="325939"/>
                    <a:pt x="411579" y="329977"/>
                    <a:pt x="411579" y="334109"/>
                  </a:cubicBezTo>
                  <a:cubicBezTo>
                    <a:pt x="411579" y="353077"/>
                    <a:pt x="405944" y="369792"/>
                    <a:pt x="394676" y="384253"/>
                  </a:cubicBezTo>
                  <a:cubicBezTo>
                    <a:pt x="394863" y="410358"/>
                    <a:pt x="386882" y="430970"/>
                    <a:pt x="370731" y="446089"/>
                  </a:cubicBezTo>
                  <a:cubicBezTo>
                    <a:pt x="354579" y="461207"/>
                    <a:pt x="333263" y="468766"/>
                    <a:pt x="306782" y="468766"/>
                  </a:cubicBezTo>
                  <a:lnTo>
                    <a:pt x="296641" y="468766"/>
                  </a:lnTo>
                  <a:lnTo>
                    <a:pt x="270442" y="468766"/>
                  </a:lnTo>
                  <a:cubicBezTo>
                    <a:pt x="252413" y="468766"/>
                    <a:pt x="234618" y="466653"/>
                    <a:pt x="217057" y="462428"/>
                  </a:cubicBezTo>
                  <a:cubicBezTo>
                    <a:pt x="199497" y="458202"/>
                    <a:pt x="179167" y="452051"/>
                    <a:pt x="156067" y="443976"/>
                  </a:cubicBezTo>
                  <a:cubicBezTo>
                    <a:pt x="134281" y="436463"/>
                    <a:pt x="121323" y="432707"/>
                    <a:pt x="117191" y="432707"/>
                  </a:cubicBezTo>
                  <a:lnTo>
                    <a:pt x="36059" y="432707"/>
                  </a:lnTo>
                  <a:cubicBezTo>
                    <a:pt x="26105" y="432707"/>
                    <a:pt x="17607" y="429186"/>
                    <a:pt x="10563" y="422143"/>
                  </a:cubicBezTo>
                  <a:cubicBezTo>
                    <a:pt x="3521" y="415100"/>
                    <a:pt x="0" y="406602"/>
                    <a:pt x="0" y="396648"/>
                  </a:cubicBezTo>
                  <a:lnTo>
                    <a:pt x="0" y="216354"/>
                  </a:lnTo>
                  <a:cubicBezTo>
                    <a:pt x="0" y="206400"/>
                    <a:pt x="3521" y="197902"/>
                    <a:pt x="10563" y="190859"/>
                  </a:cubicBezTo>
                  <a:cubicBezTo>
                    <a:pt x="17607" y="183816"/>
                    <a:pt x="26105" y="180295"/>
                    <a:pt x="36059" y="180295"/>
                  </a:cubicBezTo>
                  <a:lnTo>
                    <a:pt x="113247" y="180295"/>
                  </a:lnTo>
                  <a:cubicBezTo>
                    <a:pt x="120008" y="175787"/>
                    <a:pt x="132873" y="161232"/>
                    <a:pt x="151841" y="136630"/>
                  </a:cubicBezTo>
                  <a:cubicBezTo>
                    <a:pt x="162734" y="122544"/>
                    <a:pt x="172782" y="110525"/>
                    <a:pt x="181985" y="100571"/>
                  </a:cubicBezTo>
                  <a:cubicBezTo>
                    <a:pt x="186492" y="95876"/>
                    <a:pt x="189826" y="87847"/>
                    <a:pt x="191985" y="76484"/>
                  </a:cubicBezTo>
                  <a:cubicBezTo>
                    <a:pt x="194145" y="65122"/>
                    <a:pt x="197009" y="53243"/>
                    <a:pt x="200577" y="40848"/>
                  </a:cubicBezTo>
                  <a:cubicBezTo>
                    <a:pt x="204145" y="28453"/>
                    <a:pt x="209969" y="18311"/>
                    <a:pt x="218043" y="10423"/>
                  </a:cubicBezTo>
                  <a:cubicBezTo>
                    <a:pt x="225368" y="3475"/>
                    <a:pt x="233819" y="0"/>
                    <a:pt x="243397" y="0"/>
                  </a:cubicBezTo>
                  <a:close/>
                  <a:moveTo>
                    <a:pt x="243397" y="36059"/>
                  </a:moveTo>
                  <a:cubicBezTo>
                    <a:pt x="238515" y="40942"/>
                    <a:pt x="234947" y="48924"/>
                    <a:pt x="232693" y="60004"/>
                  </a:cubicBezTo>
                  <a:cubicBezTo>
                    <a:pt x="230439" y="71085"/>
                    <a:pt x="227575" y="82870"/>
                    <a:pt x="224101" y="95359"/>
                  </a:cubicBezTo>
                  <a:cubicBezTo>
                    <a:pt x="220626" y="107848"/>
                    <a:pt x="215039" y="118131"/>
                    <a:pt x="207339" y="126206"/>
                  </a:cubicBezTo>
                  <a:cubicBezTo>
                    <a:pt x="203207" y="130526"/>
                    <a:pt x="195976" y="139071"/>
                    <a:pt x="185647" y="151842"/>
                  </a:cubicBezTo>
                  <a:cubicBezTo>
                    <a:pt x="184896" y="152781"/>
                    <a:pt x="182735" y="155598"/>
                    <a:pt x="179167" y="160293"/>
                  </a:cubicBezTo>
                  <a:cubicBezTo>
                    <a:pt x="175599" y="164989"/>
                    <a:pt x="172641" y="168838"/>
                    <a:pt x="170293" y="171844"/>
                  </a:cubicBezTo>
                  <a:cubicBezTo>
                    <a:pt x="167946" y="174848"/>
                    <a:pt x="164706" y="178839"/>
                    <a:pt x="160575" y="183816"/>
                  </a:cubicBezTo>
                  <a:cubicBezTo>
                    <a:pt x="156443" y="188793"/>
                    <a:pt x="152687" y="192925"/>
                    <a:pt x="149307" y="196211"/>
                  </a:cubicBezTo>
                  <a:cubicBezTo>
                    <a:pt x="145925" y="199498"/>
                    <a:pt x="142311" y="202832"/>
                    <a:pt x="138461" y="206212"/>
                  </a:cubicBezTo>
                  <a:cubicBezTo>
                    <a:pt x="134611" y="209592"/>
                    <a:pt x="130854" y="212128"/>
                    <a:pt x="127192" y="213818"/>
                  </a:cubicBezTo>
                  <a:cubicBezTo>
                    <a:pt x="123530" y="215509"/>
                    <a:pt x="120196" y="216354"/>
                    <a:pt x="117191" y="216354"/>
                  </a:cubicBezTo>
                  <a:lnTo>
                    <a:pt x="108177" y="216354"/>
                  </a:lnTo>
                  <a:lnTo>
                    <a:pt x="108177" y="396648"/>
                  </a:lnTo>
                  <a:lnTo>
                    <a:pt x="117191" y="396648"/>
                  </a:lnTo>
                  <a:cubicBezTo>
                    <a:pt x="119633" y="396648"/>
                    <a:pt x="122591" y="396930"/>
                    <a:pt x="126065" y="397494"/>
                  </a:cubicBezTo>
                  <a:cubicBezTo>
                    <a:pt x="129539" y="398057"/>
                    <a:pt x="132639" y="398667"/>
                    <a:pt x="135362" y="399324"/>
                  </a:cubicBezTo>
                  <a:cubicBezTo>
                    <a:pt x="138085" y="399982"/>
                    <a:pt x="141653" y="401015"/>
                    <a:pt x="146067" y="402423"/>
                  </a:cubicBezTo>
                  <a:cubicBezTo>
                    <a:pt x="150480" y="403832"/>
                    <a:pt x="153767" y="404912"/>
                    <a:pt x="155927" y="405663"/>
                  </a:cubicBezTo>
                  <a:cubicBezTo>
                    <a:pt x="158086" y="406414"/>
                    <a:pt x="161419" y="407588"/>
                    <a:pt x="165927" y="409184"/>
                  </a:cubicBezTo>
                  <a:cubicBezTo>
                    <a:pt x="170435" y="410781"/>
                    <a:pt x="173158" y="411767"/>
                    <a:pt x="174097" y="412143"/>
                  </a:cubicBezTo>
                  <a:cubicBezTo>
                    <a:pt x="213724" y="425852"/>
                    <a:pt x="245839" y="432707"/>
                    <a:pt x="270442" y="432707"/>
                  </a:cubicBezTo>
                  <a:lnTo>
                    <a:pt x="304529" y="432707"/>
                  </a:lnTo>
                  <a:cubicBezTo>
                    <a:pt x="340588" y="432707"/>
                    <a:pt x="358617" y="417025"/>
                    <a:pt x="358617" y="385662"/>
                  </a:cubicBezTo>
                  <a:cubicBezTo>
                    <a:pt x="358617" y="380779"/>
                    <a:pt x="358148" y="375520"/>
                    <a:pt x="357209" y="369886"/>
                  </a:cubicBezTo>
                  <a:cubicBezTo>
                    <a:pt x="362843" y="366881"/>
                    <a:pt x="367304" y="361951"/>
                    <a:pt x="370590" y="355096"/>
                  </a:cubicBezTo>
                  <a:cubicBezTo>
                    <a:pt x="373876" y="348241"/>
                    <a:pt x="375520" y="341339"/>
                    <a:pt x="375520" y="334390"/>
                  </a:cubicBezTo>
                  <a:cubicBezTo>
                    <a:pt x="375520" y="327442"/>
                    <a:pt x="373829" y="320962"/>
                    <a:pt x="370449" y="314952"/>
                  </a:cubicBezTo>
                  <a:cubicBezTo>
                    <a:pt x="380403" y="305562"/>
                    <a:pt x="385380" y="294387"/>
                    <a:pt x="385380" y="281429"/>
                  </a:cubicBezTo>
                  <a:cubicBezTo>
                    <a:pt x="385380" y="276734"/>
                    <a:pt x="384440" y="271522"/>
                    <a:pt x="382562" y="265794"/>
                  </a:cubicBezTo>
                  <a:cubicBezTo>
                    <a:pt x="380685" y="260066"/>
                    <a:pt x="378337" y="255605"/>
                    <a:pt x="375520" y="252413"/>
                  </a:cubicBezTo>
                  <a:cubicBezTo>
                    <a:pt x="381530" y="252225"/>
                    <a:pt x="386553" y="247811"/>
                    <a:pt x="390591" y="239172"/>
                  </a:cubicBezTo>
                  <a:cubicBezTo>
                    <a:pt x="394629" y="230533"/>
                    <a:pt x="396648" y="222927"/>
                    <a:pt x="396648" y="216354"/>
                  </a:cubicBezTo>
                  <a:cubicBezTo>
                    <a:pt x="396648" y="206775"/>
                    <a:pt x="392986" y="198371"/>
                    <a:pt x="385661" y="191140"/>
                  </a:cubicBezTo>
                  <a:cubicBezTo>
                    <a:pt x="378337" y="183910"/>
                    <a:pt x="369980" y="180295"/>
                    <a:pt x="360589" y="180295"/>
                  </a:cubicBezTo>
                  <a:lnTo>
                    <a:pt x="261427" y="180295"/>
                  </a:lnTo>
                  <a:cubicBezTo>
                    <a:pt x="261427" y="169402"/>
                    <a:pt x="265934" y="154424"/>
                    <a:pt x="274949" y="135362"/>
                  </a:cubicBezTo>
                  <a:cubicBezTo>
                    <a:pt x="283964" y="116299"/>
                    <a:pt x="288471" y="101228"/>
                    <a:pt x="288471" y="90148"/>
                  </a:cubicBezTo>
                  <a:cubicBezTo>
                    <a:pt x="288471" y="71742"/>
                    <a:pt x="285467" y="58126"/>
                    <a:pt x="279457" y="49299"/>
                  </a:cubicBezTo>
                  <a:cubicBezTo>
                    <a:pt x="273447" y="40472"/>
                    <a:pt x="261427" y="36059"/>
                    <a:pt x="243397" y="36059"/>
                  </a:cubicBezTo>
                  <a:close/>
                  <a:moveTo>
                    <a:pt x="54089" y="360589"/>
                  </a:moveTo>
                  <a:cubicBezTo>
                    <a:pt x="49205" y="360589"/>
                    <a:pt x="44979" y="362373"/>
                    <a:pt x="41411" y="365942"/>
                  </a:cubicBezTo>
                  <a:cubicBezTo>
                    <a:pt x="37843" y="369510"/>
                    <a:pt x="36059" y="373736"/>
                    <a:pt x="36059" y="378619"/>
                  </a:cubicBezTo>
                  <a:cubicBezTo>
                    <a:pt x="36059" y="383502"/>
                    <a:pt x="37843" y="387727"/>
                    <a:pt x="41411" y="391296"/>
                  </a:cubicBezTo>
                  <a:cubicBezTo>
                    <a:pt x="44979" y="394864"/>
                    <a:pt x="49205" y="396648"/>
                    <a:pt x="54089" y="396648"/>
                  </a:cubicBezTo>
                  <a:cubicBezTo>
                    <a:pt x="58971" y="396648"/>
                    <a:pt x="63197" y="394864"/>
                    <a:pt x="66765" y="391296"/>
                  </a:cubicBezTo>
                  <a:cubicBezTo>
                    <a:pt x="70333" y="387727"/>
                    <a:pt x="72117" y="383502"/>
                    <a:pt x="72117" y="378619"/>
                  </a:cubicBezTo>
                  <a:cubicBezTo>
                    <a:pt x="72117" y="373736"/>
                    <a:pt x="70333" y="369510"/>
                    <a:pt x="66765" y="365942"/>
                  </a:cubicBezTo>
                  <a:cubicBezTo>
                    <a:pt x="63197" y="362373"/>
                    <a:pt x="58971" y="360589"/>
                    <a:pt x="54089" y="360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0377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k-KZ" sz="5400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kk-KZ" sz="5400" b="1" dirty="0" smtClean="0">
                <a:solidFill>
                  <a:srgbClr val="008000"/>
                </a:solidFill>
              </a:rPr>
              <a:t>НАЗАРЛАРЫҢЫЗҒА РАҚМЕТ!!!</a:t>
            </a:r>
            <a:endParaRPr lang="en-US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6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626035"/>
              </p:ext>
            </p:extLst>
          </p:nvPr>
        </p:nvGraphicFramePr>
        <p:xfrm>
          <a:off x="531223" y="0"/>
          <a:ext cx="10633165" cy="576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3" imgW="6095834" imgH="3429131" progId="PowerPoint.Show.12">
                  <p:embed/>
                </p:oleObj>
              </mc:Choice>
              <mc:Fallback>
                <p:oleObj name="Презентация" r:id="rId3" imgW="6095834" imgH="342913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223" y="0"/>
                        <a:ext cx="10633165" cy="5767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777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166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</vt:lpstr>
      <vt:lpstr>                                                                                                    Алматы облысы                                                  Қаратал ауданы                                                  Елтай ОМ                                   Педагог-психолог:С.Б.Раева  </vt:lpstr>
      <vt:lpstr>Презентация PowerPoint</vt:lpstr>
      <vt:lpstr>Презентация PowerPoint</vt:lpstr>
      <vt:lpstr>Презентация PowerPoint</vt:lpstr>
      <vt:lpstr>Презентация PowerPoint</vt:lpstr>
      <vt:lpstr>Құрметті ата-аналар!!!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Almaz Ospanov</dc:creator>
  <cp:lastModifiedBy>Админ</cp:lastModifiedBy>
  <cp:revision>123</cp:revision>
  <dcterms:created xsi:type="dcterms:W3CDTF">2020-07-02T11:11:49Z</dcterms:created>
  <dcterms:modified xsi:type="dcterms:W3CDTF">2020-10-23T14:46:05Z</dcterms:modified>
</cp:coreProperties>
</file>