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13"/>
  </p:notesMasterIdLst>
  <p:sldIdLst>
    <p:sldId id="275" r:id="rId2"/>
    <p:sldId id="276" r:id="rId3"/>
    <p:sldId id="277" r:id="rId4"/>
    <p:sldId id="278" r:id="rId5"/>
    <p:sldId id="280" r:id="rId6"/>
    <p:sldId id="281" r:id="rId7"/>
    <p:sldId id="266" r:id="rId8"/>
    <p:sldId id="267" r:id="rId9"/>
    <p:sldId id="282" r:id="rId10"/>
    <p:sldId id="283" r:id="rId11"/>
    <p:sldId id="284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841" autoAdjust="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20D116-5B1F-47D9-AC97-841C102467EE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E59BAB-0A9A-458B-8E4D-4F158CC076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59BAB-0A9A-458B-8E4D-4F158CC0763A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ECAF3A-91A7-49BF-8097-0DCDC91BE4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AA42D-5C3A-4DA1-A152-5DC3729F45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5CB731-5024-42F0-A67B-D11E118C257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51253D-7918-4DE0-82D8-BB0773EB41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6F86A0-143B-4B5A-B58E-A214B8D3E2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7DEDA1-7C9C-4DFE-9D2F-9E680B4E0D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7BB6DC-6452-440F-9F44-85E4F5C6AA4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63FDDC-1931-4344-A9A5-C030778E62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D0D432-6C32-4E62-8E5A-797DC92F1C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102CAA-66DF-491F-B4B9-3CAC82AFEC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6246A8-F381-495C-9F63-648B674FFF6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7BBB326-A9AA-4D06-9B95-5C20D60D5C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http://www.realtravel.ru/countries/india/images/in_agra_1s.jpg" TargetMode="External"/><Relationship Id="rId7" Type="http://schemas.openxmlformats.org/officeDocument/2006/relationships/image" Target="http://www.impression.ru/images/img00002309.jpg" TargetMode="External"/><Relationship Id="rId12" Type="http://schemas.openxmlformats.org/officeDocument/2006/relationships/hyperlink" Target="http://www.realtravel.ru/countries/india/goa.html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11" Type="http://schemas.openxmlformats.org/officeDocument/2006/relationships/image" Target="http://www.realtravel.ru/countries/india/images/in_bombay_1s.jpg" TargetMode="External"/><Relationship Id="rId5" Type="http://schemas.openxmlformats.org/officeDocument/2006/relationships/image" Target="http://www.realtravel.ru/countries/india/images/in_deli_1s.jpg" TargetMode="External"/><Relationship Id="rId10" Type="http://schemas.openxmlformats.org/officeDocument/2006/relationships/image" Target="../media/image17.jpeg"/><Relationship Id="rId4" Type="http://schemas.openxmlformats.org/officeDocument/2006/relationships/image" Target="../media/image14.jpeg"/><Relationship Id="rId9" Type="http://schemas.openxmlformats.org/officeDocument/2006/relationships/image" Target="http://www.realtravel.ru/countries/india/images/in_goa_1s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>
                <a:solidFill>
                  <a:srgbClr val="FFFF00"/>
                </a:solidFill>
                <a:latin typeface="Arial Rounded MT Bold" pitchFamily="34" charset="0"/>
              </a:rPr>
              <a:t>The sights of London</a:t>
            </a:r>
            <a:endParaRPr lang="ru-RU" sz="600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6324" name="Picture 2" descr="C:\Documents and Settings\Администратор\Мои документы\Мои рисунки\англия\261206_london.jpg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533400" y="838200"/>
            <a:ext cx="830580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7200" dirty="0" smtClean="0">
                <a:solidFill>
                  <a:srgbClr val="FFFF00"/>
                </a:solidFill>
                <a:latin typeface="Times New Roman" pitchFamily="18" charset="0"/>
              </a:rPr>
              <a:t>Geography </a:t>
            </a:r>
          </a:p>
          <a:p>
            <a:pPr algn="ctr"/>
            <a:r>
              <a:rPr lang="en-US" sz="7200" dirty="0" smtClean="0">
                <a:solidFill>
                  <a:srgbClr val="FFFF00"/>
                </a:solidFill>
                <a:latin typeface="Times New Roman" pitchFamily="18" charset="0"/>
              </a:rPr>
              <a:t>&amp; </a:t>
            </a:r>
          </a:p>
          <a:p>
            <a:pPr algn="ctr"/>
            <a:r>
              <a:rPr lang="en-US" sz="7200" dirty="0" smtClean="0">
                <a:solidFill>
                  <a:srgbClr val="FFFF00"/>
                </a:solidFill>
                <a:latin typeface="Times New Roman" pitchFamily="18" charset="0"/>
              </a:rPr>
              <a:t>Travelling</a:t>
            </a:r>
            <a:endParaRPr lang="ru-RU" sz="7200" dirty="0">
              <a:solidFill>
                <a:srgbClr val="FFFF00"/>
              </a:solidFill>
              <a:latin typeface="Times New Roman" pitchFamily="18" charset="0"/>
            </a:endParaRPr>
          </a:p>
          <a:p>
            <a:endParaRPr lang="ru-RU" sz="3200" dirty="0">
              <a:solidFill>
                <a:srgbClr val="FFFF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6120680"/>
          </a:xfrm>
        </p:spPr>
        <p:txBody>
          <a:bodyPr/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very country has                 the welcome home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East or West,                               like home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There is no place                           its customs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The wider we roam                        home is best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3923928" y="1988840"/>
            <a:ext cx="2232248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3851920" y="2996952"/>
            <a:ext cx="2304256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3851920" y="2924944"/>
            <a:ext cx="2304256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4139952" y="2132856"/>
            <a:ext cx="1080120" cy="27363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:\Users\Куаныш\Desktop\Учитель анг языка\Декада англ фото\DSC051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720"/>
            <a:ext cx="4392488" cy="25202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8371" name="Picture 3" descr="C:\Users\Куаныш\Desktop\Учитель анг языка\Декада англ фото\DSC051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933056"/>
            <a:ext cx="3888432" cy="27363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8372" name="Picture 4" descr="C:\Users\Куаныш\Desktop\Учитель анг языка\Декада англ фото\DSC051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861048"/>
            <a:ext cx="3888432" cy="27809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8373" name="Picture 5" descr="C:\Users\Куаныш\Desktop\Учитель анг языка\Декада англ фото\DSC0512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980728"/>
            <a:ext cx="3960440" cy="27363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Stages of the lesson</a:t>
            </a:r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3009" name="Object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43009" name="Слайд" r:id="rId3" imgW="4570378" imgH="3427533" progId="PowerPoint.Slide.12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55576" y="260644"/>
          <a:ext cx="7632848" cy="6235440"/>
        </p:xfrm>
        <a:graphic>
          <a:graphicData uri="http://schemas.openxmlformats.org/drawingml/2006/table">
            <a:tbl>
              <a:tblPr/>
              <a:tblGrid>
                <a:gridCol w="3816025"/>
                <a:gridCol w="3816823"/>
              </a:tblGrid>
              <a:tr h="5196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u="sng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Country</a:t>
                      </a:r>
                      <a:endParaRPr lang="ru-RU" sz="2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u="sng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Language</a:t>
                      </a:r>
                      <a:endParaRPr lang="ru-RU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6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SPAIN</a:t>
                      </a:r>
                      <a:endParaRPr lang="ru-RU" sz="2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Spanish</a:t>
                      </a:r>
                      <a:endParaRPr lang="ru-RU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6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ITALY</a:t>
                      </a:r>
                      <a:endParaRPr lang="ru-RU" sz="2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Italian</a:t>
                      </a:r>
                      <a:endParaRPr lang="ru-RU" sz="2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6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THE USA</a:t>
                      </a:r>
                      <a:endParaRPr lang="ru-RU" sz="2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English</a:t>
                      </a:r>
                      <a:endParaRPr lang="ru-RU" sz="2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6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GERMANY</a:t>
                      </a:r>
                      <a:endParaRPr lang="ru-RU" sz="2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German</a:t>
                      </a:r>
                      <a:endParaRPr lang="ru-RU" sz="2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6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FRANCE</a:t>
                      </a:r>
                      <a:endParaRPr lang="ru-RU" sz="2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French</a:t>
                      </a:r>
                      <a:endParaRPr lang="ru-RU" sz="2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6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GREAT BRITAIN</a:t>
                      </a:r>
                      <a:endParaRPr lang="ru-RU" sz="2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English</a:t>
                      </a:r>
                      <a:endParaRPr lang="ru-RU" sz="2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6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CHINA</a:t>
                      </a:r>
                      <a:endParaRPr lang="ru-RU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Chinese</a:t>
                      </a:r>
                      <a:endParaRPr lang="ru-RU" sz="2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6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JAPAN</a:t>
                      </a:r>
                      <a:endParaRPr lang="ru-RU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Japanese</a:t>
                      </a:r>
                      <a:endParaRPr lang="ru-RU" sz="2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6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EGYPT</a:t>
                      </a:r>
                      <a:endParaRPr lang="ru-RU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Arabic</a:t>
                      </a:r>
                      <a:endParaRPr lang="ru-RU" sz="2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6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RUSSIA</a:t>
                      </a:r>
                      <a:endParaRPr lang="ru-RU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Russian</a:t>
                      </a:r>
                      <a:endParaRPr lang="ru-RU" sz="2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6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KAZAKHSTAN</a:t>
                      </a:r>
                      <a:endParaRPr lang="ru-RU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Kazakh</a:t>
                      </a:r>
                      <a:endParaRPr lang="ru-RU" sz="2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7544" y="836712"/>
          <a:ext cx="8064896" cy="5400600"/>
        </p:xfrm>
        <a:graphic>
          <a:graphicData uri="http://schemas.openxmlformats.org/drawingml/2006/table">
            <a:tbl>
              <a:tblPr/>
              <a:tblGrid>
                <a:gridCol w="4032027"/>
                <a:gridCol w="4032869"/>
              </a:tblGrid>
              <a:tr h="450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u="sng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Capital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u="sng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Country</a:t>
                      </a:r>
                      <a:endParaRPr lang="ru-RU" sz="2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MADRID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SPAIN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CAIRO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EGYPT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PEKING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CHINA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LONDON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GREAT BRITAIN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TOKIO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JAPAN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BERLIN</a:t>
                      </a:r>
                      <a:endParaRPr lang="ru-RU" sz="2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GERMANY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PARIS</a:t>
                      </a:r>
                      <a:endParaRPr lang="ru-RU" sz="2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FRANCE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WASHINGTON</a:t>
                      </a:r>
                      <a:endParaRPr lang="ru-RU" sz="2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USA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ROME</a:t>
                      </a:r>
                      <a:endParaRPr lang="ru-RU" sz="2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ITALY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MOSCOW</a:t>
                      </a:r>
                      <a:endParaRPr lang="ru-RU" sz="2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RUSSIA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ASTANA</a:t>
                      </a:r>
                      <a:endParaRPr lang="ru-RU" sz="2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KAZAKHSTAN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200" i="1" dirty="0" smtClean="0">
                <a:latin typeface="Times New Roman" pitchFamily="18" charset="0"/>
                <a:cs typeface="Times New Roman" pitchFamily="18" charset="0"/>
              </a:rPr>
              <a:t>Astana</a:t>
            </a:r>
            <a:endParaRPr lang="ru-RU" sz="7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4" name="Picture 2" descr="http://t0.gstatic.com/images?q=tbn:ANd9GcRLO63sCIJArdeZoghf1JXoFFQPDWjDlUXlw4zddjwd-ujJ843h_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988840"/>
            <a:ext cx="3024336" cy="2232248"/>
          </a:xfrm>
          <a:prstGeom prst="rect">
            <a:avLst/>
          </a:prstGeom>
          <a:noFill/>
        </p:spPr>
      </p:pic>
      <p:pic>
        <p:nvPicPr>
          <p:cNvPr id="49156" name="Picture 4" descr="http://t3.gstatic.com/images?q=tbn:ANd9GcRFbKRWBzEWOkSB2XallsoKbAuL01v-0183uY6--c_C-bI56AW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20688"/>
            <a:ext cx="2619375" cy="2520280"/>
          </a:xfrm>
          <a:prstGeom prst="rect">
            <a:avLst/>
          </a:prstGeom>
          <a:noFill/>
        </p:spPr>
      </p:pic>
      <p:pic>
        <p:nvPicPr>
          <p:cNvPr id="49158" name="Picture 6" descr="http://t0.gstatic.com/images?q=tbn:ANd9GcT6hdyxnCEODqJRkp4lECq7q9KQvOm_8YAxnuj2EUEM1Jar_Fp3W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620688"/>
            <a:ext cx="2952328" cy="2520280"/>
          </a:xfrm>
          <a:prstGeom prst="rect">
            <a:avLst/>
          </a:prstGeom>
          <a:noFill/>
        </p:spPr>
      </p:pic>
      <p:pic>
        <p:nvPicPr>
          <p:cNvPr id="49160" name="Picture 8" descr="http://t0.gstatic.com/images?q=tbn:ANd9GcSNdJjWBmTCfNVB8aw9Esx-1jiSoNXs92lxZZxoZ63UIgr8qsi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005064"/>
            <a:ext cx="2520280" cy="2463156"/>
          </a:xfrm>
          <a:prstGeom prst="rect">
            <a:avLst/>
          </a:prstGeom>
          <a:noFill/>
        </p:spPr>
      </p:pic>
      <p:sp>
        <p:nvSpPr>
          <p:cNvPr id="49162" name="AutoShape 10" descr="data:image/jpeg;base64,/9j/4AAQSkZJRgABAQAAAQABAAD/2wCEAAkGBhQSEBUUEhQUFBUVFRgYFRgUGBQXFBcXFRgXGhUUGhcYGyYgHBojGhUUHy8gIygpLCwsFx4xNTAqNSYrLCkBCQoKDgwOGg8PGiwkHyQsLCwsKS8sKiwsKSosLCwsKSwsLCwsLCwsLCwpLCkpLCwpKSwsLCwsLCwsLCwsLCwsKf/AABEIALcBEwMBIgACEQEDEQH/xAAcAAABBQEBAQAAAAAAAAAAAAAAAQMEBQYCBwj/xABEEAACAQIEAwUFBgIHBwUAAAABAhEAAwQSITEFQVEGEyJhcQcygZGhFEJSsdHwI8EzQ2JyktLxFRYkU3OC4TRUg6LC/8QAGQEBAAMBAQAAAAAAAAAAAAAAAAECAwQF/8QAKREAAgICAgEDBAEFAAAAAAAAAAECEQMSITFBE1GhBCJh8IEUMjNCwf/aAAwDAQACEQMRAD8A8SiilooBKWiigCiiigCiiigCiiigCiiiKAKKWigEiiKWigCKBRRQBFEUUUARRFFFAEURRRQBFEUUUARRFFFAEURRRQBRRRQBRSxRFAJRXVFAcUUUUAUUUUAUUsURQCUUsUUAkUsUUUAUUUUAUUUsUAlFLFEUAlFLFEUAlFdRRQCURS0UAkURS0UAkURS0sUBzFEV1FEUBzFEUtFAJFLFFLFAJSxS0UAkUUtFANUUCloAiiirmxwBmwF3FQYS/btgyI8S3CwjeZ7r50JKailpKEBRRRQBRSxQBQBRFLRQBRRRUgKKIpYpQEooilioAlFLFLQHMUsUtFAJFEUtKBQCURSxS0AkURSxS5aA4iiu4pIoDmKK6iiKASKIpYpYoBKK6pKAYopaIoB7CYVrjhUEkz5DQSSSdhA3r27CdkcOMD9kzMtq7ZW87PctB1vEWngEoAT/AAyIJ0Cn4eOcHyAszkgqDlAGhLKwEmRAmK9C4feXiL9zb78sA7qLtyUUKQQOohc/xI8zXF9RvKSULOrCoqLcjzPGYRrblHUqwiQdxIBH0IpmK1vtFwynE/aEJyYnM6BveVVIUTr5fnWTiurHJyim/wBfn5Oea1k0cxS0sURVyolFLFEUAlLFO27DNooJnaATUkcLaBrB6EGRUOSXZKi5dEKipn+y26j6/pTlrgjk6lFHVjA6dPOpUk+hKEl2ivoq7w3CLQguzMOemRPLWSx56AVYYe8iDMioiTuUts7QfdUMGnnMyOp5G9FDMDDP+FtdvCfLy8x8xXDIRuCPWteeNs4u6KFAlVyWSFm5bhQTb93nl2J3FMpx3MfGF1fNJt2TJAgKwyap5fGDUUSZWitFjMBZcxl7l9Pdg22kmGBJiNucedQb3AHAOUq0ctQ/+E76a6E1FElZFEV29oqYYEEcjoa5qAFFFLQBFLFArtRQHIWustSLOHJOgqbZ4UxBMGlk0VJWjLU+5gSNxUdrdBRI4LgLV26Ev3u4Qg+Pu2ua8hlUg69aXjvD7Vm8UsXu/UaF+7a3qNCIYknben+zvDhexdi2TAe9bUkCYDOATHPep/a3sdiMHcm+mUXCzIZUyM3kdDqND1rFyqfZoo3EzEUkU8bdc5a1szo4orvLRUkHXDeFteLBSBkQuS0xpsJA0JJAHKSKXEcIuIpYiVEZiNlJMAH49KsuzCtF7LMFArRzEloP/cin4VZ3cZZOGu4e7KMbqsjBZMAwymTt97zgDSuSeaSyar8HXHAnj2ZSYDDoyLCXWYzmykEGCYAGUxoR11rc+zC6q4x/CVixc38TAxBOgELr05b1jcXltXGXD3nNsE5G8SFhJglQdNAvXb5OYLHvbcsrshylSVMSD90wRIOx/nV1L7rKuP20Xfag2r3DrLAMtzChLJ1BV+9z3DpyifoazmD7K37tpbqKpVmyjxLmBnKCVmQC2gPUirOzikuYO/buXIdnt3UYktmZBlynQmSLhMk8t+Re4RbVQe7LlZMEyCfXKY3rF5Xji69/35NY4Vknz7GVxuCe1ca3cUq6MVYHcEbimKsuPXmuYm6zkszNJJ1JJj/SnMJ2Zv3Nkj+9of8ACJb6V2wuSTOKS1bRU13atFiAASSYAAJJ9AK12F9nN4+8txvJbdwD5uo/fzq1w3YG8vu2nBgif4az8Tenb99dFBlHJFt2X4x9hwlu3rbud53hNx8OUkFoGX+kGmUwRuAdjWc4v3Ny89zv0l3LMAtwiWJLRCAbzHwq1t+z67/yz8blgemgDfKnbXs9ujkgnreX8u4qkfpUnbtl/XfikZaLQ2vNMfdsTrBnVro8t+u1IvcAybmIciN0sgacozH0+HPatna9nL6k92J596+nX3bXOnT7PJ3Nnym5fMDp7oEfpW6hXSM978mF7vDzJ+1N1lrQnnHuGJpL72GM5cT0AFyyABvlA7nzOlbi92B3k2d597Efrr/4phuw5G3cjWRDYnT08f500Ysxdm9h1nw4k5lKkd7b2O/9TygH4U0Uw/4cSP8A5bXX/o1sT2F6dyPQ4j+b0xe7D+drTYTf/wAxqNWLRm0u2MuUjEFdSAWtaHkQcgjnPXpsaWy9oAgPd1nRltkeX3hrE6itLb7ENH9TtHv3/wBKk2ewrjbux6XLu42Oqb1GjGyKFb1s7XH3Oj2pGp3kXSfnNSle2fv2vQrdB5R9wjmRvyre9kvZsl3M1zSGYeFpmCRzXbfWk7UezFbetqWJ2lkG3KCsRWLipOmjaMnHpmPu8PUk9y1u4NI8VoNt+EtO8/Kqri2CfumUoVYgQCCOYmCQJq6udhr34Dy2aydPOHEmlHZLEqIyXQI2hWWesLcP5cqo/pq5RpH6m+JHn/8Asm7+A/T9acThNz8B+Y/Wt6OCXFWGstOYNma3f2EyhgBYOh3npFRjw1jmIyzOiA+KDOwOsCOeuo31qknlj4Lwhhl5ZV9m+AM91QykLDEmV2VGY9eSmvc+A9lsELAEK5I8RJg/KdK8mwGIa28ZTJVxsc39Fc2FSrXG3VdGOutZeo3yzSWFX9rLT2i9nrSOFw+QzyEaeVY277PsQLuTLOYAjX8QkVrODDvsQFLI8lDMPO6khSQIIkgzpoYnSvXzw5c+aBMD6UeWb6E1FUpHzv2X7KXjjEUAqyOCSDBBUzIPURPwr2jtr2TXGYW2bniuW8sNtvow06yD8BU/AcEVMSzgLJk6CDrMyedXzWwVg1mlLJbff/TOcowa1PBMJ7KXe7cTTwNv1U1ju13Zh8DiWtXOmZSNipmPyr6rTDKDIAk714/7cuEZ71m4AYFohiBIHi0kxpq0VpHeFOTItZHSR4xloq3ucIymGzKdDBEGCJBgjmCD8aK29SJHoyL/AI5hsJhy32G4H7xJYG4pCZEBYAnUk5ngdRA1rH3XBk856xprpHy51GuPSqw+9Pwj+dYwxadu37l5ZtlSVJElA+6Z4O5XNGhBIJHmVPxHlXZuGDGn6bEfWoi6849efXYU/e2PrVmiilwdXr7PqxLdJk7mY18yT8auuE22S1mI8IidQD49V0mdQCZ9OtUAJ+lTLHEGVWRgpkr91J0WFnTURBg+Z3M1E4bRo0x5dXZq+zXaDC2LbNdw4djdRgWCO66N4gSoIgAbHWRXpuA4jbu2w+HcOh/DpB/CRuD5EV4NeuZgSAADG+saAaHTnWz9ktw/aLwacvcEkEnLIddYHOJ131rfDk9OPPRzZYqfPk9P76eXziuXI6j5z+VUT8XtXT/BvBYJUo4XOGVVLCZgjUgHSSpim+6vn/3BHUKE0P7Gv+h74zUuUcbi12XjXB1H1/SkTXYj5H9KpxwrEMYVL08mNxRt97LGkdBoRPOK13DOEjDRcUd8WgMCT4JmSublPL5corLJRaMLKqP3FWPCuCPdtZ5AksBpuAxA+gFROPcFvXWzLZyrdgFRcAjowG06nTTmOekDhyY1UCpbIM92QbjBWyyvhY7nwuJ/sqazeST6NFFIkYy1kYqZkGDpUJjPP6U1xHsnjcjKyLDXAFPfP4s8qcxDSJAQ7xM+tR8X2Mxid5ca1bAe2Q5F5/edVkQD7ucbjWCfOr+oyrid3Y6n5UlqyN519KYf2e4zIJsWvCXJ/jtABKN+LXZvkOtOf7i4tu8fuUK3ASsXmBKu4Y6TocoUwOelTuiKJdtB+xUq2g/YquwfYnFOLZFoZACT/GOrSWYQdxmVRJ5TyrvCdksUyytsy1zxN322Vg0idT4iSQPwgU3I1LjhnECoMNs7jT++1PYjGtcOp+c/pVDwfA4h7N02bCn+OczC4ouDwD3mbf3h7o/EdSFnq3wnElRcVLxWdD31vKZ++0KZiVgCR4Yj8WcJJmklRcd35r6a12q+nzFUyYbEBR/DxGskEOjkjYHTQn+zsImd5lfZ7qic13bYorEepkSZ59No3qzyJEKDfRaqunOke9yYSOjCfpVLieJm0hZ3GnIpDHyCjc/KrFLwNoMpzFhuJyrGhGvMGdaynnjFG0MLbKXtgiC0oRALhuqPAQgAIaQxGnTr8KxOKxGdmLF2fQSWDDTRgTueUGdhrO9aqzcyLbLmP+JUEnmcxzT8CTVPirHic92oXUyFI1HMTtMyR5V52Sd9noYopPgn9jcn2lSob7sZiCQwAzzAGk5o20jevac21eR9lcEVcEgqZB2Osxp5czXqQv6D0H86nFzZTPC6odLgNPlTiXweYqoxeI8Xw/WqxMaQy+c/y/Wr8pkL6fZGvJry321tAsb6h10Mc0OvUabdQDyrf4HGl7QJ3rzft5xJcXi/swkm0SoOWEN1gDkNxnAWADy12pkdopihpPk8yvXQTouUQBEk6gAEyddSCfjRWoTsizAErvvow15jQkUVg5qzrUTzfEMkMEBIgQW0ZdROg0I3Hx+FRVNaS/2XYWncvbGinKD4jrrA6b7dKtOxHs7GLJe5eW0qtBBGZm0B2kaEGJ6jyrrUk+jz5QdmX4Jwi5ib6WbQzO5gDX5mBoABqabdYlSIaSD6g/61qL+EPCccjW7qXGtl2jUBlQspUwSBmXN8zvVPwfA2ruYtdRCQ+W3lLOdDAA015DXl1ImHFtlSNbwbqdVYdOn/AJGo+dNXsK1sw6us6iQRIJMEH97GvWO0fZO0yp3beBECxr/SZdT7xiPAMvLzmvPuJW7tj/hr5LAAMo1KeMaZm002PQGTpqDNK6sqmyLhrBdSFWYOoG8DnE7a16h2W4jhLKhhbWyUsnvbpcMtwh1kADUEbxHMb71j+zWFhHvOoYAAWu8C5ZWYJWdRppIA576VP4zwe/fsrFlu+cIbagAQCfeVRAykBhtsTr1rtDXVhKTfBSccxijFu1ts6O+caBJmJ8I2BFelcG7bC1hMtsrduW5lXzMFGQFQACDGYHyrxr7LdV1FwOAsgTMCNcoMHQFgYHXzredlezty2UOJQqjw0kASoleZzb7yNj51ZSUZWHFvg1WO9qb2wVK2UJSbR7snSGz/ANbpqAB8d6axPtNYXLLeHMRZV7YtySLom5lAaSZOg1nMpjQV5r2yxMY19/CzL12MKNYiB5DSN9zL4FgbtxXuAHKqqW8QVzbJ7s5JUzudh934GzyW/wABRo9C4T7Tb73btt8miX3A/ht3ZRGKJmHhIzhcsTuBPWXwTtPizZbNbvKQuIZDdsQpdQ7qTcOikXCBBGsnpXlXZ7iLLdyrkyBwzDwgsJAUS0EgTMcpJjSvarnaXDPgruVt7d0rv965cDGZj/WphNN8hxfgz1/2hYyzdyXjbf8Ah3GGUWxJS1cZfeA1DIDHOI5ioXZL2n4vEYqxZuuhW5ch/wCGgkRoNtDNYjjmILl7LjMyvMtIFsAAQJlz066A6iq/hjlGRhIJeBt/ZAEbz4hHrpUSyU+OgoHp/DPadi7twSVFv+EGlEEm46qQNNSQSfn0q2xPbPEfZu9t3kDLexCZO7tmRbuXFtzqMohVEwd/WsZhOP2wvdMJ78aPLgqQSFaZMQ2RiJ1AjY1T4u8VdSGBZ5gnqBAUknnJopqrs0lDk9XbtZdPeG1isMqS3dKwt7CMoJZ1IPoCPM1Ex3brEBotXMLlhdXKAZ8o7wyXHhz5tfSvNuy1y0z20u3SouNBgDwTpMsYJkKNQRBJ5QdHi7Vv+KLB77KLhlrYIIRljKV1VlDCZIzRpsQZ9VP8GfpssbXtB+yXLqW2s9010klVLmSoBg95tKmPLmecRPaPiUsolrur6BGUoQEeBmyurh5kKAdVER8RguJIC3fKQwuEgoJBG8NvMyCRE7Dzq+7NcOtNYZrjkXjcVbSqVIAfc5WgGTA+NYzyP/UvGPPJquyfbq4ljulS1mt3WVUeQ4tODcgHMF0LFdOlW7dt2uC93dpCLdslXTMQrScrGRBBDLvHxmspxHgAw1uzbuJet3r7XWc3DaNsd3mIXKoIYHRveHvCdorO2sQuqre7t2yrcH9WwzAAjKomAQ2o0yneapOeTXg2qC5LnFYo3WL3HEk+9cJ1gmAAJ6gDl6Ca1eI4Sl+yttiGSQUEr72cMJk5TtBDaeJtpmqc8TU8KvWGzOEYAuiBlBMMEUTJgjV9I2A5iw4FiAMPba0O8BJa45UgW3LAKsEnXwzJXmBJ2rLIrSZpjtul2Z/hFjE27iW8RmUDEYdgrmSPGVJBk7lTsSPDWg7S8RkNaR0bN4XDOSoVyD3sA6spUgqdYZSN6g9usati+LyWs1svbLBfC4yXGaQfPOBz94dK85x3Ee8uu7EqSdCh03J5+p00g8uVU13XDLZJaOq9j3LC3A/dujypMeF2YeEAcztMx6VqbaErJO1eMdhu0b4cd2yIVLaBtCdTqDoYEnatfe7aPcw76JbJHhaTCtOh3mRG/wCzpgkof3Mn/IlVIn9pOL/Z8TbDElXTLkGUkuQ5SNZBJECYBg66U5hYdrW0noZAPh0mvMe0nbJsQtrOLaXLd158MsqvJUqeYJY6DoNJqz7E9pLhuKt5i3MEwI9WA8R10Hp0061ljdEwy1wewWuH93biZga+vOsjxe6q32zIXAOYBWgjwpMTpLM4kxrFTMT29TL4Sre8NM2ke6dulYrG4h8TiDiAozKugX3So0ytMSDm/Ksc1SqvcrFSpuZbqcuh0Mn4SZj60VBXidxgCETbp05UVzamm6PEhi7nU9OZ0iIqTh+LYhPcd0/uFl29Irks34vyrnxfi+tdv8HBQ1jMQ7gK50GwO3mfXzp7hl+7abNakHaRA0PKa4uWid9fjSpbI2EehqfFFa5Li5x7GkH+Kw1k+MGTVWmKveIkxnILZiNWEwYPPxN86DdI3zfnXBugiCdP35VS/wAAsOG4ps6964yiJ8U7AAaDeAIFTeO40NcFy1eLAwSpBkHY8gI8K1Ri6J3/AC/SnPtIMeW2ij+WtVa5uiduKJvFO0SXCnd2RbyjWCdWO53gT0+pqxwXaKUPeKSSoBGcrOVYlSPdYnWYI/KqBXWZ/OPyp37YvT9/OjS8IixjFYws5JLQNEBYEqOSkwJA16VY8MxmRGXxBmA8awzBRMoAd8xy6+VVOItlmlfqfpU3BuqznWZ/tERUy6ITJGExmVSgy6nVmVu89AZIg6zM1r048gwtqytqWVyzM0ywJPgAA0kGCaylt7X4XB8mH+WrbDfZWXxfbFPVcjKPpPSsWneyZqptR1E7Zvau3VuWUNoEAENlEnWT4Vk8uunTaon2BBbGRn7wTKkLkOVm91gZ2CnbrtpT961h58N69pt3ikR6GK5t4NBqt4nn7uu/mw51b7qK8ljgeFFkV3W73iElFy+HK0bnlt9Kg9oeGXO4V3S5KnxHIIA2Uyo21j9xUi1fu8rrnppH/wCzRjLd26mR3LKeRbny+9VF6if4Jdsz3DgZBJ9BqTpOw+dbDg9m81xiqXSzBmMBgSxG+3OqjhvA3tsGUiQZB7wT56x+5q6F7E9JP/UWT9aTcr4RMW48mKtu9y6c5O5zdefKR6VdcGhXViGYhlIUZApCnxeIvmBjYwflS3OGtmkpBOw0YD5HrS2FCESrkjbKCDtBBjWkpv2K2XvtBxd17qXMRau4ebS5Tmt3NHLlfErbEi5AOoAis3h8eHUW4DyUgELmWIBg/wBqNpFWfEe0guLlcZiohe8XMFjYamR8NqpeGYu4hkNkBYSE0XRlOoH90fLyqfU2TtURZoRjbmFU95cuC1cGe3b1FvLmGYCDA2gjfXUa0vZ7tQwLygeVIUXFzqw0IGVWGojTkD86ZHE0uiLwVlE5Q+ZokyYJOg8h5VIw5wye6lsfAmfUEma55ZqVUyXK2Oe0HCXhZs3msm2ly2hV01thmmUZROkHSfzrz7D2nDwhzE7QdNTp0+tbTth2ge5aRc4a2oUBIUgZPcGXoPjsRWPtllgkEdD8v5V04pXHhCT2Zo+C4C5mBZbhJnKSDuNTrtOvKtPjLFwWe7a0yqCxzEgCcsDU7R1FV3Y/tLiMMxa2ysjCAHyEjoBmEr1Mb/Kr7jvbbEXstvvETMN8q6ka5TlInrB002rF5Yp1+/v8FlJI8vayweLgiDHMmJ/1rQ4G3cElFcLb1zaA66gyaq+NYju7rJmBBEDLAE7nY6b7VO4Rxq0XQ3LAchlMl3gqukFQYJIAGvSfKtW7jZVNI1vCuD3Jl8Pdcb+6YOo6etXF/HWrV61aTCohaMwuLlkdQSw0nSPIa1MPtBDW5Wwt0RGVDE+UtpWVv8duPdW4tg2yr5lRy11QW0JkmANZhY9DWXqQl5NNlRvhh1Gg4fPmijKepHi2pKorftEvx/6dT5k3BMc4y0U+z3K7I8PoBogV0K7wdJvypQaVBXQqoOc9KBXRoBFAdIKk3YgQBtr669aYR/T5U5cuTHpQqIGpxWpjNTisKIDhGtWXDbvdsGBXbZgT8IqrmpuDxJVhr6co8/KoZZFhanNJjXpH8q1uEvgYZvGfQFv1rE5ADv8Akav8GR3DeImOQC/nB03qjLor8U4JPSo0jb9Kav3zO9cZv3pU8kElEE7/ADp1V13moIu+v0oW9B3ietTTBaWXgxr9alos6EkDlB+lU4xOm4qZhcSDGo+tRQLWzwBHkuDA5k/nBPzqMvCbQMMp05j9DWm7N31eQXg+oAI/7h86a4/hRaMoykbn3CR6Qdv2KgkpTZtbZRHp/KaaucPsH+qVh5AUzdxM66H5a/WmlxYH9k/v4GlAcucIwpOtoD0Yj6BqT/dmy3uKfgwP0iu0xx9fME/pUyxjfQj+8ZqKIpFTc7KXQJTuz0GYg/IqKiNwXER/R2h6k/5YNbjBXA+5HodD+f61dpg0ZZMzHMhgPmT/ACqukfYjVHmC8CxE6raX/H/lipt/sniHTLntieYDg+fKtpieHBNgSD0YflFUeNwr6m3eK+Rj9Aaq4Jc0TojKL7N7oMtdQ/B5/KptjsY6me8UEH7oI/MU3jL2IU6uT6ZfzFQW4vdnVmB9amUm+yuqNbheA3AP6RD8SPoBUlOE3J99f/v/ACWsM3HL3/Mf57Vw/H73/Nu/AkCsfQg+WhrE9CHB3/GnzP8AkorzwdosSP627/iNFP6fH7EUigzV1NNzS5q76FjgNdA02K6FRRJ1mpc9Nk0A1NEWPB6VnmmlaumqQOB/SugfSo9dpUULHwan4LDmRr9Kr0b1q04fDHXNEHYDX67VFBdnPeMTv8p/lWw4Dwa7cw9xlPuxurn4TyrIhVB2bfoP1rQ27dsYU92rm5MsWEKi8hq0MWgjbYHqKrNcF4soMQ+pnXXeKjd4K6xF0kmZ+lRLlw1dFGyV337gUd9qP0qMDQ1CLJyXR0qVh7wmAP3z/fnVYgPSpuERgwIXY9N/KlEpms4GQrBgVUg6EwIPXVv3tU7jnFmO7oxjxZJy7bjxbH8wRXfZu/cJXLhyAel22D57g+kVC7VXHnKbOSDMlkJ+agVh5o18WZrF3JaeZ331/wDNRe9B5H9/Gi/f19361HZj+Eg/OtkjOydbvnp9NakWrs/siq21e5RB+H6VNtITHhP0qGiUy/wC/its390z9DWkwnEAq6ZvRmn+cj61m+F4ZCP4lth8SRr6NI/etbHhnCbMSoYH/vAPqCdflVHwWRVYnitvdvC3WTHzA/OqvGYiROf6Ej55auONXmX3UJA6Ej6ET9TWPx94mfCV9CPyyx8agsiPfuwd/kNPyqBxC2sDWJ8jIj4bUoczrPqP0qLxfEDwhTOhnXboNh50fdFeKbILXDyJoW83M0013Tf9/v8AOue9MflVeTDYeL/2vy/Sio8mip5GxHJp2zbDMAzBATBYyQB1IUEn4AmmQaCfSuiiTYN7OLoLDv8ADkpiBhzrcE3ZtggSgkDvFkjzp0ezLEhlUvZliBu53Zwp0TYhMwjky1HtXh4wmOvjO2aBdAzPrDNN0ZzKKc2+q7GJjXGuC4yrirjBfCD3seLwKg8NxtAXMxplQwZkDnufv8FiwPs0v93cuC7YKWs+dgXMZFLNAyS0LGwOpIMFWjm37OL5cKbtkbhie9IW4rWFNsxb1M4m14lldTrpUSwUVQUxd5LaqcqLcQMD/GIAQXQRrGmXU3OQJauLrMGRftzsgUiVuElRbYm0qp3u0qCBIgwYGkrn7/AJNrsFeNy3b7yyLlwSqnvABIZll+7yAsqOQM06a60/Y9nF50tuL+Hy3LZuqSzjwCIaCmxzDUbbGKhlIVV+3uQQwCrc8Km4HNwa3QAGgAzEl/FprTf9E1treLYMFdS9u5DC2iqbdtALgaC2Zcpy6jaBJm5eH8AjcU4H3Fq1cN23c73NlCC5IFtijE5kA0YEaHz21qsBqXxZSCo77vhDEeLNlzOxP3jBaA5G8trrUEVrHrkhkhBVhh73p9KqlNP27gG9WBNN7X/SpFuYPiHXyqsa5J02FOoRFVZKZ3dqPm1+FK5plSZNSQx83P3AoL/uKa1pakgftNpUm1VfZfTn0+RqUnxoyTU9nuPXbDBLYDBiTqNRAkwc20CfnTvG+N3Lh1UT6D9az+HVtMpIIIM7wQZH1irTGX+8QN4ZI8ULEMNx8DzrFrmzVPiioxF8nlHnAqOt0nlT1xfT51GddZG/r9K2Rkx8Odo+lO2rpXkCOpA09ajW73lT1u/HI/v41BKZecPxDyIthumg/wA1bbhN2+Vk2AFjXVFB+BfQ+nyNYHhfFhbOqZlnURt5jXX0/Z9Ow/ELX2QMhtlWG6EgafHTpBGm29Yz4NY8mX49xAByoUhomIJ06yPCR6GstjsXM+Az1gz+/WrTjuJS5MjSeTGfofOsfi+IRKrPrO3r6VKRWTodxGPy/dE8pH1NVV27JJOhO9Nve11OpptmmrUYylZ0zfWkmmDc0pQ1aamY/norjMOdLVQJNKrUUVoaHQNLmooqpIE0UUUJOsx6UZ/KiigEzTyrsEdPyoooQdgDpXccuZ/ZpKKAdAiuiRFFFANOwpkUtFSBQaM1FFQLOrQ/frUi28Hn9aKKAmWbh6n51219h94w2/8AeH6gfSiio8lvBHe71Jrg3B+5ooqxRjeeDIO2+/z9adTEL1P1ooowiXaxKQd9+cxUm5x17dtlsuyK3vKC0PpBkdRO/TrRRWUjSzP4niTMdzqI3NQWafr9KKKukYt2csZiuC0UUVZFRMv1pQlFFS2DsYYnnRRRWbmwf//Z"/>
          <p:cNvSpPr>
            <a:spLocks noChangeAspect="1" noChangeArrowheads="1"/>
          </p:cNvSpPr>
          <p:nvPr/>
        </p:nvSpPr>
        <p:spPr bwMode="auto">
          <a:xfrm>
            <a:off x="173038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64" name="AutoShape 12" descr="data:image/jpeg;base64,/9j/4AAQSkZJRgABAQAAAQABAAD/2wCEAAkGBhMSERUUExQWFRUVGRsaGBcYGBgZHRwYIB0bGBwaHxwbHyYfGhkjHhwaHy8gJCcpLCwsGCAxNTAqNSYrLCkBCQoKDgwOGg8PGiwkHCQsLCwsLCwsKiwpLCwsLCwpKSwpLCksLCwsLCksLCkpLCwsLCwsLCwsLCwsLCwsLCwsLP/AABEIALcBFAMBIgACEQEDEQH/xAAbAAABBQEBAAAAAAAAAAAAAAAEAAIDBQYBB//EAEoQAAIBAgQDBQQFCAgFBAMBAAECEQMhAAQSMQVBUQYTImFxMoGRsUKhwdHwBxQjUmKSk/EVM0NTVHKC4RZEosLSJHOD0zRjoxf/xAAYAQADAQEAAAAAAAAAAAAAAAAAAQIDBP/EAC8RAAICAQMDAQYFBQAAAAAAAAABAhEhAxIxE0FRoQQiUmFxkRQyYoHwIzNCseH/2gAMAwEAAhEDEQA/AMbXZbagdrYdWI+ltH34WprRG15jDhuPQfbjtOPydzhXwz+qIwWr0u89kg6mNmwNmifDAm2HANr8pOAXcbk4i3U4LyYPi1EGx+FrYFyu3vOCciFGrTMQd+tsS+S1wgcI8biZvbl8MF5sPq8LBbc/U4B7lNIF4m3rGC8+qFvFMwNvU+eGT/OSGHk3E8/MfbgjMz4I/U+vlgUaJ3MTb1wVm48E/qH5X5YRR2uGhY30j4XxKqmKcREtPpIxFmwNKSYGkR9mJGURTnq0esjDBlVWI742MyL/AAwUPZqWi+/XA1ae9N7SLfDBNNSQ4kXJ3IAHvxsjJ9yFEfSxWYAlt498Ykah545UyjAEyhj9tCfcJk+4YToOv23xnqcm+k3t59C+4fagPJT8zjPUuVm5/R6AnrziPeMX2Wtlt/oNf97FFTHl15jz6+g+OMy067+g5xBiGNyNvr3xxTP0X9y+nmOv1Y6wubTfqNsNBt7J2FpXy6+/4YK+Q936vQctagocMtUsbMQaccxKyJwO1MaZXVp5SATEwAYPtYnFeiNYNFmI3IqETveNJjngZwpEgECJAkGL2Em5Mc4xq+EYXlmoyn9VT/yr8hjuaB7t430NEdYOOZQfoqf+RfkMSg4yNDEZYi0FuXIdY64nSlM3e3l5E9fLFnn+AkNrpCQTJWQI9JEEeU4Cy/B6rGDTZfNisfK/uxraMqYX2bQ94xv7PO25BHPyOLLiGaVdKujMHIAIAIDSIm8gzcemJOH5AUVgXJuT1/2GGZ3N6CoNMsrELNoBJESPWCD1HWMZvLLWEc4lmlRJdSymxgA/G/P8csTjEPEc3oWShddmgiw8weWJxhFHKigggiQbEdRiPM1wiFmBIAvAm3p0w3PZru1LFWYDeIsOt+WHZmsUQsFLRyETH24BERrolIMAdAUQAJhY6dAMPyzKUUrZYGn0gR9WOfnAFJXVTp0g6RFlidvLHVf9GCq2gEKIFomP9sIDqUgogCBew8zJ+vCwqL6lBuJ5W+zCwhmezVHuyFYxbcX8sNci0mLb4Pz2XBlrW2Ujf3zAwN3akeyD7z09fxONlkxeDmZNkv8AR+OHBRrmef2YdoFvDyHM2uB1/EYTATt75PT1xVE2LKbe84Nys3m1j8LYZlMqNIKnzPO8TiTKUQJhtUibzsdvljJ8mq4QIC+n2RM7Ty674OzQeRpANufqcDdyNI/SiJ3v02xPnMvJnXot1PKSeWChWCtq1GVE8/v/AB0xPmmslp8H4+OGVOHsDJqAepbb4bX+vEuYoN4ZdVgHckTv5ct8Og3HMwxhLT4Rb44fJhLTc+64vhuYyzQviUQImSJiSeXvw96LALcWk2m4kHpgoLKirHem15H2YP4Y4DkxHiM+djgSo/jaSI6WnlgrLPNhcybD08saSXumaeQripRlJEBhsOu3uwA4XkcEZ9REmVaPCCpH34Fcry+X88c8Vg64vHcuUMZT/SfmcUiE+XPmfOPsxau8ZT3f92Kem976Yv8ArecfZ9eGL7/sTVN7QRPXlhqk8wNv1ovbyPn8MMepcxETbfbDEqHnp/697Tt7/qwwt/qJ1zwUOBQRosSS9xBuYMYFqMCJgLImA1hfa4mAOc4npcTIFQBKJCjdkBJF/aM3OBXqhhMKCbwJABnYAWCxjV8Ix7s1uV/q0/yL8hiTEWWP6NP8q/IYfOMjQ7hTgSlWqd6ysq6NMqwnqBBk2N/f8QHmrUFUCAabAwwmQQJhr7HkY8vUENzOZdaiDRqRiAWB9k+Yjbzn7JWbzLIyQmpWIBM+ySQBIjbznfHcxWqK6AKGpsYY31L57wR8sLN1qismlQykgNvqEmJF7j5emwAs7XKAHTqX6XUDrEXHX+eJgPtxDnKrqAVAYfSF5jqI3jpv8sTDbCGQZ2syLITWOYmDHXYyMS1GIEgTHLCrMQJAn445WZgPCAT0wCGs50ggTzj7rYcpsMNZ20ggAmJgzhMTEiJgWOAB0YWGUmkAkY7hFWU+cBNNusGPh+OeK6orECJ2HPC4m9gd/wCX34iqA93TbraPS0/UfhjeODmm7C3DQsTsJwkJnA3dsV1L9GJ35/ViTL5d2E6W36EA7c9utsUQy04dVIosd4KgSTtB88TZPNajsB4ZtP34AytZqbNTMMN7ydvfb0wZkszqYjSo8E2nrt6YzZtF3RCM8CvsLv574LzVcAgFQZXnJ3scVwzA0g6F36t92Ds9W8dkUwuoliRaSPnHxwyc1yNq5/aUB/A6+74Yfms4BplQ2oc/Ox5YDfO9Kan3n7sSZzNAaJQE6eZiD02wUF/MnzedA0ysyNvWQeXS2GPnpItvbf08sMzrHwwqyEDGSbfs7byRjlcgGnIE6QSR1N+mC1gM2yurRrY6hfl8MHcLUg6tJcA3Anp1F+fLFfWoky42EA35nkMcy+aYMIn+V8W2iUmaHi2fpNTjutLsJVgWMXE7tiorZhSbCPSMX/DuyebziiKJpKdnqkoI6hTLtPUCMabJ/ksUXqFajdJIX4CCfTVjlujsTwY7L02qUFREaoT9FRfc3PQeZxe8O/Jbmqig1TSob9XPl4VOmf8AVjW0+zDCFUKqDYJon3X0p6hWYdTiB+zLsZcBkQlkoozKjVP1qlQnW/UmJOwgWwnIVfyyDL/kny6zrqVH520qAPgT9eHP+TbJj6NT98zy904hyvZrMU61bM1KpqZipTZaaAFaaEjTO+wEAALYE7nAWU7EVaOUzFFqzO9cDS2lgEdQxWDJOktpvbnbE/uO2SZnsEoUilXK2hQ9Ok4HvAUn3/XjMZ/sdVpKSyCuZJLUzB6nwEqfcoONe3ZQChl0NSoamXYMKopkGJkqV1HUsWgnoeUExuz+X1FgjQ51MNNtQtrUTAY2uINsaKfZkOJiKT+FRBHhFjytiQNjUV+zlIkxrI5GBPp7Qn1388Vtbsu30G/eiPiCfrGHaBFVqx0YHq8PzFGo3eg92fZMCx6SBBHTn1xEC/eAhpQi6mJUxYgxcHodvTYAmrGqHTTBQmGEXG9wZuPl8YdXLhlK3XZhFxf2geYHMe8dDDVFTvFKt4NmUgfEGJ9Rh2ZFTUpRrSAykC4m5BiZA5c/XdiH5ouACtwPaWLkdRfcdOfzlXA2fWoVmm0EbggGR7xY/jzBAOAZysT9H4Y5VmPDv54ZmFJHhMH5+WHVQYsYOEI45bTKxq6Hn5eWHj7BgbNGpC6CAfpT6cvOYwOTX6p5/iMA8+Cx04WK5WzHNk+H+2FgwFvwyl/NX3I/6v8AfBtBLLrUNEyJ67Gx9cXtTLUAPbW3WDy58vfiSjwdXVmBvpkchF4g7G/mMD1ovmyVoS7AaVsvTJK0kbmQxYg7jYyP5Ylr5pjIFHQCAAFqtAI6TNoGwgYfT7O0XErULFfaVWWw6GZPlOH1IERttH++MXrQXF2adKXcDR27tk7kMdWosSsnyJjUfe3PbA6iqt9EyLnw89xebTiyLgbsAOtt8EJwkmRNxuJWQR9s4pa8ErYulN8FGKTbaI/0g/bh7qfFO5AF+gJO04uv6AcNGpiY5L87RiVuzTAAxq1HZoFpv+Iw+tCWFYdCS/NSMw6wDIWTECDe+22OOrOQNKk7SYtjXVOyrO3hR4BtoKi3xOCKX5PKgYlzUKyCArA2gcrqW5TE23w1q/UT0voYfP1LzAYGwiDa+9/f8MFZfhtXNMRRps5AX2VkTuQWJAUW5nmN8eh5DsXk6RBejWci81QWHX2U8J2O+NHT4lSUaANIFgvdsoG420xyPwwt6xQdMwXCPyTOyj85cIJkpT8R2AgsRpB9A2NnwbsjlMrelRUMPpm7fvHb3Rg3+mKR3cfEjz5i+ODjlI7VEt+0B88S5NlqKQbtv8/xOET/ACkYDHFaX94p/wBa/fiM8TRtnEdZW/pfbzxIwtqk+nuv/t+PVs/D3Yg/O02BH1YbUzIiAbnbb4+n3YYHUMkmN9rDYW+8+8YZmx7NvpDkOhH24fTgAD7MMzhsfKDt0IOABp/FsQhYJHLf8e/BBX8RiF0v+Nj/ACwxEDpBkbemGsvuOJx0xCVAtItttt+BikSyM7QdvS3vGKrO9mKNQ6hNNv2GOk+qbfCPXFwXXmy/vDEL16Y/taY9XWPnihGUznZmsl1iovVd/h904o8zTfUIYqVI1KZEib25HHoJ4tlxvmKKn/3U+/54FzvEsjUEVa1B46MCR6aTPwOAZic4jMPAxUjzsfI/fggNgzinB8pUjucxXBBsEp1XHoYUSPeTiJeDVzJWm5HKQFPXYn8RhgDlsQZlCykBip5EdftGJ+IdnM0V/q6qHcESB743GHVezlerCBKqFjGsAjSfMyBHWT8MFiYNrgLO8X9eeF3mFXyFVZAV3CkqWCk3FjdZEz5nAmYy9QiNNRfMBgR9WM5cmseArvMLC4XwevUpyBOnwknXcgAk2U9cLBTK3Iuny4dyzIW1+1LbwIAmJ0jfSIw3M0QBZFTeyzAsBMbAxiLLdpDBIZqgEWqC/uf2viThuY4lrU9WuANr389scc21wx7hLQkH2S0QTpAJ9YH84GK9qLSf5Ykp5pt9vjiSrVOkz88ZOUvqS8lfTXWQrHSPL+WLOjXqUh3NEu36sLqa97QPlgGlBeCdvft688eh8D7VZKmunuGpNz0kMW/1EqT6HGt37rwJGe4X2X4g/iqL3ancvdjznSLz/mIxt8pk6VNQHLQBBmy7bW39L4fS7Z5Nv7SovqjH5A4J/wCJMof+YUf5gR8wMdEUo8A7fJMuZpKoMhQdpGn4AgW89sS/nCwDqENsSdz5dcD/ANK5Vv8AmMuT5sm+43OHVO4qSdeXcm13U26c7eXPFWiaZOlZSNQYEdQbfHC1jr9eI62SVwAVpuAbDWY8jERbl05Y7R4ZoUhKemSZ0sZM/SLRJPnM4MBTHFfx9XythhojoLRyHKwxFR4EqFWWk0rIXxSBO7XPtHmxvhZvheptZSrIBVdLKIndgNUauU79MGAyNfI0zY002j2V26bbYY3DKW5pUyZm6LvEdOmJqOUKJ3apUAAsZQn1ksZbnfAlLhenu/8A8ghJsWB1E3l/FLHoDa22DAZOHgeXNjQpHcf1abH3YjPZ7LH/AJelyH9Wn3YKzVAvpJFZArAwttXKDBkr5YblKOgv/XPqbV4lJieSwICjphgDns/lh/YUuv8AVr6dNvLEX/DeWt+gpbk/1a/d54nq5Qv3hD5gd4AAArDRHNRFiYufPE6mE0xUJAjUVadt5jfnhiK+p2fy39xSt+wu33+e+OVezuWO9Clf/wDWv3YmTJlTTl67aA06gfHP69rkcsPzY1hYNVIYGVVhMfRIi6nphiA17N5X/D0f4afd9WGHs5lh/wAvR/hp92DqUKzn9K2ozDKxC22X9nyxFWoK2u9bxgWGoQRzX9U+Wx6YYgU8Ay3+Ho/wk+7CHA6A2o0v4aevTBdVgy6StS9pHhPrIIg+eIqfhaf0psAZ0kGOcTAPpE4oQ0cPpjZFHooHn88LuY5fVhVVUknTVvEgQLjYjxWPp9eFUYEAGnUMXB8IPxDfVhiO4YX/ABOEywI7lyOh0x7hNvdiPb+zMc5YfHnPzxSET0eKPTgq8A+cg+7bFjS7ZgWqIT5oPsP2HGffNBR7KD1qgfZgGtxqmu9XLL61FP8A3DEuCY1Jo9D4dnKFQFqWi+40hW94IBwWaQP0R8BjyN+0VJjbMU5H92NXyDYuezPbcIdLOWpXOtkcmf2SAS3wjzxlKFGqnZv2ydM7ovwGFitTtVlSAe9Am41K6yOoDKJHnjuIplYPDaGlQfgPTHaOYueQn8e7DX4VWJOhC8AE3X32Jw88FzM/1TWjdlEWE2LWxgoprkEmdpZoExteL9PxPxwVlzTqLULGCqyLxzE878sAv2dzIM6Vvy7ymI/6sGcP7L5xtYAQalgfpKZE6lPIk7A4tKPkHfgqa9cKxgnYdfxtjtfPK0Fj+Onlg3MdktOs1K6Fljw0wz3JgAkCBYE+7HCqrSAUgmbnQR0iSWIM7xHIYqSilZFNkvDeKG/0lGNFQ01VlfhI9+/rihbOowkKAYE6UVb89vfjYdicmlfJMtRQy962/Iwlwd1PmMcupq7MtYOjSg5OrKepkjzB+GBauWA3H1YhznaLLpXNNarFLaHOobgWMgbGRPl78V3E88+s6XYraCIYERzB+z68dMItkSaQTVA5AfDA7SOcelsVrcSqdduqATvzEwfPb65jbjD6YlN7EqR7jGx/HLG6gZOZZtVqDZ3H+pvvwhxOuNq1UelR/vxUf0uwJusf6rHofl+CMR1OJt0SRuJO3X8euLUCd6Ls8fzQ2zNf+LU/8sNPanOf4rMfxan34pTxAzyg7HV+NjviP8+a8i45ah7/AIYrYS5l6e1md/xdf+K/34Q7ZZ4bZut/Eb7cUJzxgGOv0hv/ACwjmzMRYxeRh7Cd5oD23z/+LrfvYYe2uf8A8XW/fOKBc4TNth1GOfnhjbnG4w9gt5entnn/APF1/wB84Ye2We/xdf8AiNikbNm1uXUYX5yZ298jD2BvLo9sM9/i6/8AEb78M/4tzv8Aiq/8R/vxT/nRjb6xhfnJ6XPKR7sPaLcWp7T5w/8ANV/4r/fiM9oc3/ia/wDFqf8Aliu/OT7usjDRmT7/APNg2huLA8bzJ3zFb+LU/wDLDG4lXO9aqf8A5HP24D/OT+D8sc789R9eHQtwQ1aod2c+rMftxGUJ3n34j74+X146CTt9QwUG473I6D6sS0MlO5Cr1P4vgzK8IYyXYKBEiRN4if1Zked8Wn9GLG4sRaedo577Wxzz1UsI6IaTeWQ0XppCq6Aeek389Qg+kYMTjThhFSmR5hD6W6YhpcHU3nmT7zvzwwcAXz2A+GObfT5OnZfYPqcUqkyWQk8zef8AqwsV68BS9+Z5DCw+o/iF04/CXPCcjmKpigGJKwzTAve5mBjY0+D0cumrN5gl25ByonoLy3STA9MLiXaIqmnLItP9pgBHooBE+Z+GM9WzNd2K6NY8Jeq5pvYbjSVkDzvyxlGLboj8o7ifEpLChpUbXrqxPnJaPhPqcA0K1ZCStRQSOdRd/KGHzwF2k4OlB6mkhVUgXEG8c5iL7RiHhXBHrgmkF8BHiqGJmTIWCIgHfrY4t6KTsm77ki5ivSdjLEPZmR1vJsTBkX5nqBbD8nwFyhq1pp0yYUEgM58tUeEbk+4byNT2eyNDLPDq2bzAvoRIp045lqhAtPtX3sOr6mdpIjItfW5MqqRmNDfRQNp0QNiGYSOQxaj3BspuFZelQMrWVLDUNYGoiejEcyeRk7C5xe8H4+lKmyly7FiwIkyTFtpG2H1eKPTpL3y5Wk5uNdKmpPkUklvPQPTzN4f2+aokdy3ebLGvS3UgMoaB5AibTidTS3pRa9Soamz3k2ZfjHZfv27wUXR4AI/NqoW1rAU7fzxSs5ofonpoxRWJB8JAABEg+yIJ3An1kYvO1HaPOVHNHVTCNC92pAYlraSAWcHlBjFeMjW7n83KI7jUNAHeQLyAy3mSTOw642hFrwZykmqKx+JZUwhpftSjAx4de5j4fLDW4lk6h7wpVTQASNK+ISFFpM3Iv5HES8KJcBMu5ceEaNTrOkJDGStgVm/STjua4LUhvF3x7oJAWdKqwfwqpkoIO3WdsbIyeCSvUybt3gJVVjWCjXmAsAA3nfDKtLJVCGVwugamGhoKi3S24267YrcvkGqBqNMBnqaQoEySGDbdIH34lbhbUGdXAIKaZRpEypiSo6EatjymcUhMLrZTJ1QEpVEDk2sbnaIjpgcZTLFv6ylp5EGDHvPTAXDGFOpJFpB9oMQBJ5D0wMyOT7I/6YtvbFJ12Jasu6XCMsixUemTz8UeYO/QjHanA8sG1d5TNOABFQGDuRIPSDvzxTZ+m1Sr4JvoH/Sq+u/ljQZjs9Upmknc1GUlWcBGYodCBgdM8wT1vsMQ5pS2lKLasHzHAqBHgKhjvLm67tz6Tjo4NlNtS/xP98dr8JrCoO7y1bRoeZo1R4tLAC452+OAMvwzMyAcq6qoJY91UEKF1MTNgB9mLtEZsVDK5YD9IrTJAImIB8MEGDb4+eJKnDMutS4IS4O/tWO87QZ36YCzt28JIWFIjrpE7neZw/MVTolCdepTYmfZIPPqB9WGquiqwT5rJZfT4AQeUz1APPHEyFIkmIXbUZBgyATLfZgenU8dx4SGvJ3Km297xfEeZd28KauV9VrCNjyGGmvApIsqXC8uq6XZS15vsdow2nw/LpJdgZuLHY3HvwDxGoWqSNtTTeJEyMRV0d2XRJ8KiJ5xBwhFjSytANdgZ9kQdtum8zjrZaikzJna22AKyMG07QpUgnnqJ6XscSUVdgqrHhABPw8sKpXSC0lbJar0VkAFiu9xf6/5YMXNUKaI1iWUyLWOqAJ90+kYpmycM0zJ5R5zgjLZcgErqHwE/G0euG4bsAtRQyWWV41TYsH0jUZm+4iJn0GHjjlMvAWRqBJm8iwIE8rfDFb314MsdohT8Yx10UlRoBJIAtzNsQ9GOZVg06zVRvJcf0hSTYFoLGemqSxvvvtgnI5ei9RVOYSmHCKDdgNJlQWgKCZjeOsYoMzwkqrMqiAeTkT7huf5YFp0GKizEEcixHwMyB6YyWjCa91+qK68ovK9Get0OwVOP66o8kmRpjfYWNh64WPIqnEai2JdYFgSwtsIvthY4n7JqX/c9P8Ap1r2qHwep6DUrnYmdr/D8e/EuYQVEkVNITS+kCdTeJRJ5Rv89sC5ulaRqEAWYQZib/PzwbRyk5XWCJsCPOX5z1/Fsc6neQoCz3Cq2b1OCArEeyylpAEbxHuBwV2dbu6jUnnwEC6ze0yRPXcxtGAlyLKabangidWgwNzA673OBkQ06hN5uQb3JM+u8Y06l8sz2JBXaJv/AFVQCiatOReBpnSNi3hYzbnv5YVHM2lBWpmCD3bgSLWLgyoHRSMCv2gqlmJdmLMoZZYxcRY8vTrhuR4yUrimNBpFSCYBG1jqadJtAHujaLlJyyCVBVHulk+INeTpNz5m5b1J+GJKmaNYePMG9tKhUSBaCqEMxjk8+uA+Ece72pmKdQLEE02IAVSBBGrabiN9trnEfZaoDTr6gLX8UBixZrgyCZESL8tpwsxi3Y+S0ytQ0SnctTJMgSGAUFWkxTII+Iud8R5uWUgvqpj6C+Cl6CmsB46tq23JwJk2p9walREcKZnXBO66SoMwDeY589sWWZyFGrQL0U8ehWgEn2l1jl0B6bcsNbqCh+V4m9EMlJUOtSJFTQF8SEnwiTMAeHSYG45DoKrAoXWPCTTRVVI6RuT5uzG2I9GUR6dN/DUcEAKwaGJAUezvyi9z0vi6ocDWl7OtZsSVB+a4uEpRaT4FKN8A+X41VpirTYPUL000hO7QghrMWIsIBvflY4Bo03Nnimh3p0/pDo9RvHUFhbwqemC8/wBlkrOHepWUhYGiEG5PQyb4WQ4RRNNWR6jAiQzRqIPWwuNo5RHLDnN/4goeSKslESTl6cDogE+4YjfJUlpVXFBO8CELAka3PdqI53aPdgxuCKWB7xoF4v7XIzq5Xt6dMDcUpGhSL65RHSowIYk92SwUQTAJiSdoGM4ud1bKUUssFGSQ1YSgg8cIQav60KZ1+hnHONU6qlUR3paFYNBksbmSdQHX3HEy8P7hFrNUAVNLezDcoswIBmLEeuMr/SrZrNLTViFdiFLEmC3P0nf8DGu2Upp3hX/oG4xi1WWHUsjVWCMxUBBi3Xy8WB+KV8yiktXd1MAqxNwQSJEkEQuLhexmY/vqXxf7sV9DsnWrqSKiABmSG1gyp0k7G0zGOhSjHhmTUnygXs9SFeoEdDzJ0g+yASevT68WHFuAn85qUqWlVpCmviBMt3aM1x5kfHD8t2Nr02DLUpSARu+xBUj2eYJGLepw2oK2YzFSoo71tRVNbBRAUD2ZJ25dOmM9TUd3FjWmttNGZPZ2t9Huj+8PsxGnCMwphqIYfskA42B4cwaO9UE7Cd9p5denXHf6Lf8AvF/Huxn+I1EHRiU+Z7LLqRkUBXRWIdjqFRpOkCR4RYbzab4z9SrVp1n0UjpBiArR8TPnzxt81kMw8aa1IaYAlG5C2xF4I5YzmaqVqPhNRIZZJWxkG5PQmZi/rjfrurXJm9FcNYKbP5rUNQUq9gZHITe+BqPEXTnPrGPQMoxdKBatHfao8IIlQSZMwNjHXENSove1Liw0yqqZif1iYnqDiX7ZJO5C/DxSpcGLzed1pEENPuIxBSzjraQR541NNKGkaqQkz9FZFzuQMS0eH5JqZco1mi09J3kDCftqu3ZHQVUuDI5qprIYDSecH4YK4dmn75FaG8UX+u+NNQ4Hw9yI13H7W/Me1yxWZvK5ei692HJDQ2onygqRO5J/25t+1KVpclLRquCv4lXZaIKtEk7dJNgeYFx7sWzeJFBkAECAY9oBW28jHxwQOC5V6Wohyq6oCtzubkAwN/d9bGyeXadatElj42API7Hy2xzrXjGjVwbM7xyroqALsVBve8nywsXSZXINtQYxb+sqcvfjuNfxUPn9iOmy1dqDXK1nHNTVBbkszoE7j90ib2go/m4GnRVEHXeqptIOn+r3vE+W2Dx2c1bUa3uD/dicdjKmkkUXsCfFUUbbD2ifqxyJnW9Ou4LTz9DSDorhV3IqqPKR4bYIy2dy7Oun88lBsrqx8UQbRvE+c4ztTheZGWquSVQuAIYmQQxgwYsQu/XntiThPGKmXqK6ioW7kop8ImFCrMySo8LEbzz2xewys2ApLod6lbN0qaQdVQNHLz31ffg+n2ZPhAzbkkSNSbgRJF/MfHGT7Q8fr5yhSJSNKnvIIILgxIHSRy22m5xXnjmcp904qmaVMqLKfBAkbfsje84iocDs2ea7IVQSorp4wTBppJNgAPDzxzL9hKzUD+nphyW8RoIT7bAy0Bp3gja0RjDZ3i1aoyu1Uu6mQwLSpmeYF5M2xoeBdtMwtNnZ9XichTBE2JBiGvuDIgtsRitqRaku5YVvydFRrq15ZnpqFpKtFQC6rIMEhrz4QL+UzO3ZXJU8wFNNXHeKrd69SoZakzDUXlYJiPM+YwHX7flsug7gs1NqTE99TIIVgdRMlvEVImN5wD2r7UJXyaOjaazVdKqrMYcU1EggDUVJpkf5tt8bqwe1cHomX4Nl6Z8FCkv+Wmg+SzjNflBzv5sEzC5ipTYEBaYAemxUF1LUyRYOFlgQYPOIxo8pnNVFXIcEoGKuAHBgEhhYBuoFpxlu0K5XNAayDMboCLc73BAI5jc4hOnbNNrawV/a3txWp1KXc16FWjUUrUFMKYkAHxSzBoJIkAdQ1wH9gO3WRo5GlQqPoqUyy6dLuW8RYMNCnfVtvY774FzPYykzU0VqPhYaRFRL2YzpaCTA33tgrhlB6TfovzTVTaZ77u72MjUpmNvdjROEkYyjqJ3Roz2+yPWof/gq+e0qOhxiOK/lASpk8xReKlSpWcIKlMgLQkFZNr7wNwCOYnF7VzWcJJ7rLtP6ucpdItMRjO0OzOYD1GbLrU13j86y3hN7gzM3+XTDSiibm+UbP/ivJZnKd1U7t2aiuukCIDRLKLhhpI9RbGQ7GcOytDNPVdHGhX0Bh7J1NpIkwT3Y3I3NowxuzrBgz5SLyf8A1NJhEybLuItHSeZJwA/ZqowJFNtNwSMwgjwsJO03Ou03UDYYpSjlINmo80bPjP5QssjUipMK8uqi5TSwIIUxvDf6cA9i/wAoWXFOotdO6mozoUpVH1B2ZmnSpghreY8wTjM1OydQppSnGppBNZCW+jpljYDxR/mOLTJ8OzmVomaAREAILZimZMqv0TYkyfVj5Ql05cBLqQ7G6pdteHsJ75B/mRk9PaUYxX5TOPo6g5erTqU9AUhWkaiam4WIIAVg0yCFsQTgzMU+KldH5nTVf/dQjeRecVGY7C8QrutRqVAQLA1VKkeYEzhJRTux7ptVRpO0HGqVTL5FxmkRajU+8YJTdgSolzMhNJ1BpH0j0xoHrLTQKH1N3bAsUIBZUZi+kwFnTsLXFsYP/wDzjNaZqDKIqSdKq7AmJuAsH3ziyyodFC1aqsCjwO7hQRRdhGs3AN5AiekYlpdi033Rr6HEVpglkZprlD3a95psLtAELEE2tqi+PMeMVa1eoaiLVWJAUoywIPOLyATHLz3xa8A7XlaYQo8967uQZmXYggG5sy78gPLFz2g7c6FmmW1LEFliDpcG8Q025mPKcZ3lobaaMllsxU7uiKtQsFsizsDIiSbWIHkAMFCuFeZDSLiWBDHkDPit89rYgGbLX+BtzvblFzgTvW8Wx6WnynHC3uk7Iskq5oSDyXznn5+RxNrXuyE0C5MgmTaPIC4OGDMNNgBIGwgTYWA+P88S5vi7h1HsgKBEEWixufLlhOV4CxnBc1lzSqCord6lQlWHNSswRz8V58zit4oFZO9GwgFCAbi+xF129reYi2JX4s7ZgobAoVC3AAteOpjBIqg0O5ZiULlyAecRNvK1+nljZyUZWxX2CaXGF7lXNNGJAkeKSbHkRbbYdYw+tmw9NwKaAsN4MiJtM/icAf2aqp8A9m1xYb+7Dfzgmmb2Egfb88YajqWPJW5gpoafaRZMm48yOvlhYKPEqygBSQABaJjyxzFqbebIPT+DccXMZcVh56h0I9fKDir4v2myQcq9MViI2CsPO88tsed0M2NBGkkwfdttyn3c8DmvBFsaynLCSJ3Fhx9xVdDlkFNAulwCAWa8t8sH8OTLW78MpVCtmcS/0SCBbVsRtf1xSnNgEiOZ91zGH0c+JAcEg9Dp+uDGE5zvKwCL+lxemKJV3clDCKTqGj9W622ix8/Wubi2VQEOgcMjCZIIYqdJsetrYLTKUSQVo1/LxTfn/Z3wszw9SpIy9ctBjUA14tY0wSPKRgi1usqmUtfiOXaiP0ZRyRIIiQSRIMi5gcjzvh9AimR3YLrMhmWPK4lgD5Tyxb5Hs/mnZiaNU+AqrA6L20k6lt6zy54uOBdi6utvzlQiwSrU6wMNaNS8+d55ec46Mdh7WzJtn0KIWqPJdhdROkGAJNySRvHKPPET8KrZxytNGlQxpnwzsTsmzGAATbaTtG74P+TOjSk1Kr1byseAAbxALc5MiN8abhfDaeXpinSBVR1Mk87sZLe84vh+6UoN8jsiGegi1QQxRQ4PtatImeUz64pz2VRqhpyYXS48Jkly4aSNrIBPv640Lep+r7sZbj3aMJmWoeICpSCl0CswM1QQqkiSNW94xLVo13bSq4tmsvWV1SolKr4dTNrKgxJC6Fbx+zJJi5F4vRLwKmQJzlCSAbivzv8A3eCctw7KaINTMBoNu7p73/a+eCuEcGytfQtOrXZmHKmkDrfXYDridzWFwZOc3gATs+gNs3lz6rWI+ulGCk7Pztmsp+7U/wDqxpB+ThBtmH/dB+3AFT8mlXvw4zn6OPZKmdomA2nfDyxq/BWV+CslNiMxlSQCYAqA2HL9GL4a3AgHUfneWuDf9LFiv7E3nl0OLniXYZaVJ3fN7KYlAJMG3tc8A8R7O5emyf8Aq9YZXIKoCN1gyrG2592FG48GnUkuAI8GBJH51lhp+lqqeKRNvBaNtv8AfvAuxa16neNVp1KFFyHVNUsV5AsoGmZ58vTEOV4KlbMdxTqsxcGXWn7IC73cfSt5b+WPRsrw+nl8saNIQqIbQQZINz5kzilghNyyy0AAgCBFgB8sQZVvAuJHmff6fZgXhpPdJPQYDSyTiTEUKpB0kI14mLHlIn448t4txpX7tk/SU0pRWpsxZb02pIDaSQWDGOczEY3/AGvqL+Z1Vam7iopTwrOkkEh2j2UUgEtygY8t4TTqUVYE1IUsF1CzaiJK32J8VvKZk4NyjFszmw9JqAuWUuxEMuoG40hSSsgiNPooHKcV/HXchlXV7eogAmX2LRNzH0tzfEtPMqtlkc99+UnDXrE89/nGxxw9eSnaj9yHwE16BVYt7IFjPy29+GjL6J1yJAm48jaJxX5ipI1TeQJ94v1tiyzWaNSlTaQYt9K4963E29/riEnySmmMqMNIMjoPW/wxw1wwv4oG/TrzwOKJ7qQwmLem5+oxgTJvc3AEzsbb/Vh7OWmOw+oyhmYCWC6bn02OG9+AswZPmPXp8uuBs2ktBI35HyJHuwVmEHdWIIHQ+g/BwNAcqZyEkXBJgX5D18icLKZgMpBWNiRgRSO7/A+6/wB+CMjSiWJTfTuOV/hhuC2tsQPVzp1HlGFh1QHUYVTB6j78LGqhGuAyV1fWqAwRJ6fg4auYmI2tuPx54Oq1qrpD9za58UH4T9WAV4W7MNHdhVYAzVUbeTNMXx0wj8RDi1gdWrEuw/bPzOC8ujsZ0yFk7Ei3pviXNcDq1WmlTAgL7Dpdou3tG5JnEicEz6wAlQRuCU35jywTV/lEkzRdiuJOuYW1tBX6bEoBqtLGDKgWsBOPTUzKyBIDETpNmgRJg3tI+OPHOFcKztKqr6HtO1RRuCIsD8sbn+nzoJq0agZQYbWjQY3klSPdiYJpZN9O+5rS2GCoDsZ9L4pqXGsuxggj/Oqn7WxPT4lQQaUZALkKoCjqdhHnjSzUsSccjAH9OUf71fjjh7QZcf2yfvD78AFjpx3u53E+uKo9p8sN6yfvp/5YA4x2ppGkRQzNFKloLPTI8+Z5eWAC/o8NpoCFp01BMkBFEnqYFz54cuQpgQEUA8gI+WKTKdrqGhQ1RGeBq0srAtFyIiBM8sMr9vMmrBTUUsfoiSel9KmPfhpNiuK7l+uUQbKo9wxIAB0GM63bWj0b92r/APXiJu29Lkrfuv8AaBhUwtGmq0lYQwDDoQCPrwJU4PliyzSpaluogCPMAbYof+OV5I3wH2uMVmZ49Teulfu6gqU5Ckd2NxpMjWZtgphcTZtwehOrukDbalUKf3lg4EzuTWKkDYJuWPM9T54oW7b1P7tvfoH2HAdbtfUbXC76fpjkZ/UxSTE3E3dOgoNhF8VmU4xSpihSYkPVUaLEgmJ3iMZ3/i7ME2T/APo32IMBUuO1tCDQhCgQWDt9ovhbWG6J6LU06TrA0xfVER5zaMYnt/l6a9yUVFBDmUCiY03kWP8APAOZ49mWUiadwRcP086lvgcV/Es1UdEV9EKLaREWAOxvsN+mM9eH9NslyTwZ3MGBbfn8fvnAlTMHb8emCczU3Hx+eK6s9x0/H14y042jCQfnCQo6Aed5+4R7ji7y3D0fIipT1FqazUGmQJLcwLgAD4+WMq+aJkDxQCYHIAgfC5+rGo4PllWhLC7LIUwYEWHP1xr0U1kceQV6GmgN5hbHpF489vXywNw+kCzieQPLr5+Qb6sG8W4U60ZUA92niA5aRDEWG3iwRkODCiCzlfGCpE7EENII9QPdjNaeGmymVleuq6nV/EtgsKZBW8XtuR759Is3nDoBDWIHpBvt0m492DsvkMuWqB6iEEwPIFVGq/MX+GOcTy6MoKBRBUEBDESAdum8eWL2xxTJor6dUGmDvH8xgrh9RDbxGJ3Ajlbr1+IwTncrR7oop8UXsok3gRqtuNh8sM4OqokFKpZhcKpsYBi0kQQPhiFpxaaGCPXpqSHDkj3fZhYj4xwDMVKmpKeYYEf2hvubeJQYAiPnhY2WlGhZCKnDmSzPRTyOs/KkccpcPJ2rU/8ASr/aFx3CxsaBI4Ix3qVPdTT7a32YvMpmNCBTRV4tLaFPvAVpPnOFhYKsVnKubB3y9Aevi/7BgLMOulv0dEWO1Mzt1147hYdBZJpH6tP3Uk/7pw0Le0D/AEUR/wBmFhYKQWSUckRfSG/zaY+EDEhSN1Qf6R9gwsLCA4p819wj7MKvVIBMkxyFvtwsLFCGniNRUHd5mtl9XtaOeKNKAra+8zNaSSNzfzkgmccwsK6Y6TL/ACXD/AAglVECTy+eJV4e/JR8f98LCxLkx0P/AKMf9kfX9mJF4Sx+mv7uFhYneytqI6dBTUNLvPGoloUgKOpMifdOIayqNUMzXW+3MYWFiotktDM3m1oKK1RWdAR4QwBNwNyDaSOX3iiHaum1Vafs6T3ZGlbkGNWpFB5cwT588LCxrFWjOXJerSltK+JhuBy9S0fVOJ/6CzDWKhRylh9k/LCwscMpuTafBqolHxHsy4rhCyjX3d7n26hpbW2JB3/2LyPZNBSpO9TS/gdxpmJswBAMxq9LYWFimlGKohoreM5gJmTozLKiUvaKaj4mWRACmPCD7sVlbi4LWzLRe/duPqDjz26YWFgik0nQkkx9DiiltLVwwYx4qWqRAA3EiYvfczhi8Vpg2qU/UUXHxhh57ThYWLpIqjh7Sj++URMA0S0iTE6iZt8Jw/LdpiwJY5enCrcZZZlgQQNKiD9+OYWHWQCafa6og1LmypBEKKRiL8pAP1faA8x2pd9s2piLdxEbbTO3rywsLEKKfIELdss8pIWtqHJtIv53E4WFhYdLwOj/2Q=="/>
          <p:cNvSpPr>
            <a:spLocks noChangeAspect="1" noChangeArrowheads="1"/>
          </p:cNvSpPr>
          <p:nvPr/>
        </p:nvSpPr>
        <p:spPr bwMode="auto">
          <a:xfrm>
            <a:off x="173038" y="-830263"/>
            <a:ext cx="2628900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66" name="AutoShape 14" descr="data:image/jpeg;base64,/9j/4AAQSkZJRgABAQAAAQABAAD/2wCEAAkGBhMSERUUExQWFRUVGRsaGBcYGBgZHRwYIB0bGBwaHxwbHyYfGhkjHhwaHy8gJCcpLCwsGCAxNTAqNSYrLCkBCQoKDgwOGg8PGiwkHCQsLCwsLCwsKiwpLCwsLCwpKSwpLCksLCwsLCksLCkpLCwsLCwsLCwsLCwsLCwsLCwsLP/AABEIALcBFAMBIgACEQEDEQH/xAAbAAABBQEBAAAAAAAAAAAAAAAEAAIDBQYBB//EAEoQAAIBAgQDBQQFCAgFBAMBAAECEQMhAAQSMQVBUQYTImFxMoGRsUKhwdHwBxQjUmKSk/EVM0NTVHKC4RZEosLSJHOD0zRjoxf/xAAYAQADAQEAAAAAAAAAAAAAAAAAAQIDBP/EAC8RAAICAQMDAQYFBQAAAAAAAAABAhEhAxIxE0FRoQQiUmFxkRQyYoHwIzNCseH/2gAMAwEAAhEDEQA/AMbXZbagdrYdWI+ltH34WprRG15jDhuPQfbjtOPydzhXwz+qIwWr0u89kg6mNmwNmifDAm2HANr8pOAXcbk4i3U4LyYPi1EGx+FrYFyu3vOCciFGrTMQd+tsS+S1wgcI8biZvbl8MF5sPq8LBbc/U4B7lNIF4m3rGC8+qFvFMwNvU+eGT/OSGHk3E8/MfbgjMz4I/U+vlgUaJ3MTb1wVm48E/qH5X5YRR2uGhY30j4XxKqmKcREtPpIxFmwNKSYGkR9mJGURTnq0esjDBlVWI742MyL/AAwUPZqWi+/XA1ae9N7SLfDBNNSQ4kXJ3IAHvxsjJ9yFEfSxWYAlt498Ykah545UyjAEyhj9tCfcJk+4YToOv23xnqcm+k3t59C+4fagPJT8zjPUuVm5/R6AnrziPeMX2Wtlt/oNf97FFTHl15jz6+g+OMy067+g5xBiGNyNvr3xxTP0X9y+nmOv1Y6wubTfqNsNBt7J2FpXy6+/4YK+Q936vQctagocMtUsbMQaccxKyJwO1MaZXVp5SATEwAYPtYnFeiNYNFmI3IqETveNJjngZwpEgECJAkGL2Em5Mc4xq+EYXlmoyn9VT/yr8hjuaB7t430NEdYOOZQfoqf+RfkMSg4yNDEZYi0FuXIdY64nSlM3e3l5E9fLFnn+AkNrpCQTJWQI9JEEeU4Cy/B6rGDTZfNisfK/uxraMqYX2bQ94xv7PO25BHPyOLLiGaVdKujMHIAIAIDSIm8gzcemJOH5AUVgXJuT1/2GGZ3N6CoNMsrELNoBJESPWCD1HWMZvLLWEc4lmlRJdSymxgA/G/P8csTjEPEc3oWShddmgiw8weWJxhFHKigggiQbEdRiPM1wiFmBIAvAm3p0w3PZru1LFWYDeIsOt+WHZmsUQsFLRyETH24BERrolIMAdAUQAJhY6dAMPyzKUUrZYGn0gR9WOfnAFJXVTp0g6RFlidvLHVf9GCq2gEKIFomP9sIDqUgogCBew8zJ+vCwqL6lBuJ5W+zCwhmezVHuyFYxbcX8sNci0mLb4Pz2XBlrW2Ujf3zAwN3akeyD7z09fxONlkxeDmZNkv8AR+OHBRrmef2YdoFvDyHM2uB1/EYTATt75PT1xVE2LKbe84Nys3m1j8LYZlMqNIKnzPO8TiTKUQJhtUibzsdvljJ8mq4QIC+n2RM7Ty674OzQeRpANufqcDdyNI/SiJ3v02xPnMvJnXot1PKSeWChWCtq1GVE8/v/AB0xPmmslp8H4+OGVOHsDJqAepbb4bX+vEuYoN4ZdVgHckTv5ct8Og3HMwxhLT4Rb44fJhLTc+64vhuYyzQviUQImSJiSeXvw96LALcWk2m4kHpgoLKirHem15H2YP4Y4DkxHiM+djgSo/jaSI6WnlgrLPNhcybD08saSXumaeQripRlJEBhsOu3uwA4XkcEZ9REmVaPCCpH34Fcry+X88c8Vg64vHcuUMZT/SfmcUiE+XPmfOPsxau8ZT3f92Kem976Yv8ArecfZ9eGL7/sTVN7QRPXlhqk8wNv1ovbyPn8MMepcxETbfbDEqHnp/697Tt7/qwwt/qJ1zwUOBQRosSS9xBuYMYFqMCJgLImA1hfa4mAOc4npcTIFQBKJCjdkBJF/aM3OBXqhhMKCbwJABnYAWCxjV8Ix7s1uV/q0/yL8hiTEWWP6NP8q/IYfOMjQ7hTgSlWqd6ysq6NMqwnqBBk2N/f8QHmrUFUCAabAwwmQQJhr7HkY8vUENzOZdaiDRqRiAWB9k+Yjbzn7JWbzLIyQmpWIBM+ySQBIjbznfHcxWqK6AKGpsYY31L57wR8sLN1qismlQykgNvqEmJF7j5emwAs7XKAHTqX6XUDrEXHX+eJgPtxDnKrqAVAYfSF5jqI3jpv8sTDbCGQZ2syLITWOYmDHXYyMS1GIEgTHLCrMQJAn445WZgPCAT0wCGs50ggTzj7rYcpsMNZ20ggAmJgzhMTEiJgWOAB0YWGUmkAkY7hFWU+cBNNusGPh+OeK6orECJ2HPC4m9gd/wCX34iqA93TbraPS0/UfhjeODmm7C3DQsTsJwkJnA3dsV1L9GJ35/ViTL5d2E6W36EA7c9utsUQy04dVIosd4KgSTtB88TZPNajsB4ZtP34AytZqbNTMMN7ydvfb0wZkszqYjSo8E2nrt6YzZtF3RCM8CvsLv574LzVcAgFQZXnJ3scVwzA0g6F36t92Ds9W8dkUwuoliRaSPnHxwyc1yNq5/aUB/A6+74Yfms4BplQ2oc/Ox5YDfO9Kan3n7sSZzNAaJQE6eZiD02wUF/MnzedA0ysyNvWQeXS2GPnpItvbf08sMzrHwwqyEDGSbfs7byRjlcgGnIE6QSR1N+mC1gM2yurRrY6hfl8MHcLUg6tJcA3Anp1F+fLFfWoky42EA35nkMcy+aYMIn+V8W2iUmaHi2fpNTjutLsJVgWMXE7tiorZhSbCPSMX/DuyebziiKJpKdnqkoI6hTLtPUCMabJ/ksUXqFajdJIX4CCfTVjlujsTwY7L02qUFREaoT9FRfc3PQeZxe8O/Jbmqig1TSob9XPl4VOmf8AVjW0+zDCFUKqDYJon3X0p6hWYdTiB+zLsZcBkQlkoozKjVP1qlQnW/UmJOwgWwnIVfyyDL/kny6zrqVH520qAPgT9eHP+TbJj6NT98zy904hyvZrMU61bM1KpqZipTZaaAFaaEjTO+wEAALYE7nAWU7EVaOUzFFqzO9cDS2lgEdQxWDJOktpvbnbE/uO2SZnsEoUilXK2hQ9Ok4HvAUn3/XjMZ/sdVpKSyCuZJLUzB6nwEqfcoONe3ZQChl0NSoamXYMKopkGJkqV1HUsWgnoeUExuz+X1FgjQ51MNNtQtrUTAY2uINsaKfZkOJiKT+FRBHhFjytiQNjUV+zlIkxrI5GBPp7Qn1388Vtbsu30G/eiPiCfrGHaBFVqx0YHq8PzFGo3eg92fZMCx6SBBHTn1xEC/eAhpQi6mJUxYgxcHodvTYAmrGqHTTBQmGEXG9wZuPl8YdXLhlK3XZhFxf2geYHMe8dDDVFTvFKt4NmUgfEGJ9Rh2ZFTUpRrSAykC4m5BiZA5c/XdiH5ouACtwPaWLkdRfcdOfzlXA2fWoVmm0EbggGR7xY/jzBAOAZysT9H4Y5VmPDv54ZmFJHhMH5+WHVQYsYOEI45bTKxq6Hn5eWHj7BgbNGpC6CAfpT6cvOYwOTX6p5/iMA8+Cx04WK5WzHNk+H+2FgwFvwyl/NX3I/6v8AfBtBLLrUNEyJ67Gx9cXtTLUAPbW3WDy58vfiSjwdXVmBvpkchF4g7G/mMD1ovmyVoS7AaVsvTJK0kbmQxYg7jYyP5Ylr5pjIFHQCAAFqtAI6TNoGwgYfT7O0XErULFfaVWWw6GZPlOH1IERttH++MXrQXF2adKXcDR27tk7kMdWosSsnyJjUfe3PbA6iqt9EyLnw89xebTiyLgbsAOtt8EJwkmRNxuJWQR9s4pa8ErYulN8FGKTbaI/0g/bh7qfFO5AF+gJO04uv6AcNGpiY5L87RiVuzTAAxq1HZoFpv+Iw+tCWFYdCS/NSMw6wDIWTECDe+22OOrOQNKk7SYtjXVOyrO3hR4BtoKi3xOCKX5PKgYlzUKyCArA2gcrqW5TE23w1q/UT0voYfP1LzAYGwiDa+9/f8MFZfhtXNMRRps5AX2VkTuQWJAUW5nmN8eh5DsXk6RBejWci81QWHX2U8J2O+NHT4lSUaANIFgvdsoG420xyPwwt6xQdMwXCPyTOyj85cIJkpT8R2AgsRpB9A2NnwbsjlMrelRUMPpm7fvHb3Rg3+mKR3cfEjz5i+ODjlI7VEt+0B88S5NlqKQbtv8/xOET/ACkYDHFaX94p/wBa/fiM8TRtnEdZW/pfbzxIwtqk+nuv/t+PVs/D3Yg/O02BH1YbUzIiAbnbb4+n3YYHUMkmN9rDYW+8+8YZmx7NvpDkOhH24fTgAD7MMzhsfKDt0IOABp/FsQhYJHLf8e/BBX8RiF0v+Nj/ACwxEDpBkbemGsvuOJx0xCVAtItttt+BikSyM7QdvS3vGKrO9mKNQ6hNNv2GOk+qbfCPXFwXXmy/vDEL16Y/taY9XWPnihGUznZmsl1iovVd/h904o8zTfUIYqVI1KZEib25HHoJ4tlxvmKKn/3U+/54FzvEsjUEVa1B46MCR6aTPwOAZic4jMPAxUjzsfI/fggNgzinB8pUjucxXBBsEp1XHoYUSPeTiJeDVzJWm5HKQFPXYn8RhgDlsQZlCykBip5EdftGJ+IdnM0V/q6qHcESB743GHVezlerCBKqFjGsAjSfMyBHWT8MFiYNrgLO8X9eeF3mFXyFVZAV3CkqWCk3FjdZEz5nAmYy9QiNNRfMBgR9WM5cmseArvMLC4XwevUpyBOnwknXcgAk2U9cLBTK3Iuny4dyzIW1+1LbwIAmJ0jfSIw3M0QBZFTeyzAsBMbAxiLLdpDBIZqgEWqC/uf2viThuY4lrU9WuANr389scc21wx7hLQkH2S0QTpAJ9YH84GK9qLSf5Ykp5pt9vjiSrVOkz88ZOUvqS8lfTXWQrHSPL+WLOjXqUh3NEu36sLqa97QPlgGlBeCdvft688eh8D7VZKmunuGpNz0kMW/1EqT6HGt37rwJGe4X2X4g/iqL3ancvdjznSLz/mIxt8pk6VNQHLQBBmy7bW39L4fS7Z5Nv7SovqjH5A4J/wCJMof+YUf5gR8wMdEUo8A7fJMuZpKoMhQdpGn4AgW89sS/nCwDqENsSdz5dcD/ANK5Vv8AmMuT5sm+43OHVO4qSdeXcm13U26c7eXPFWiaZOlZSNQYEdQbfHC1jr9eI62SVwAVpuAbDWY8jERbl05Y7R4ZoUhKemSZ0sZM/SLRJPnM4MBTHFfx9XythhojoLRyHKwxFR4EqFWWk0rIXxSBO7XPtHmxvhZvheptZSrIBVdLKIndgNUauU79MGAyNfI0zY002j2V26bbYY3DKW5pUyZm6LvEdOmJqOUKJ3apUAAsZQn1ksZbnfAlLhenu/8A8ghJsWB1E3l/FLHoDa22DAZOHgeXNjQpHcf1abH3YjPZ7LH/AJelyH9Wn3YKzVAvpJFZArAwttXKDBkr5YblKOgv/XPqbV4lJieSwICjphgDns/lh/YUuv8AVr6dNvLEX/DeWt+gpbk/1a/d54nq5Qv3hD5gd4AAArDRHNRFiYufPE6mE0xUJAjUVadt5jfnhiK+p2fy39xSt+wu33+e+OVezuWO9Clf/wDWv3YmTJlTTl67aA06gfHP69rkcsPzY1hYNVIYGVVhMfRIi6nphiA17N5X/D0f4afd9WGHs5lh/wAvR/hp92DqUKzn9K2ozDKxC22X9nyxFWoK2u9bxgWGoQRzX9U+Wx6YYgU8Ay3+Ho/wk+7CHA6A2o0v4aevTBdVgy6StS9pHhPrIIg+eIqfhaf0psAZ0kGOcTAPpE4oQ0cPpjZFHooHn88LuY5fVhVVUknTVvEgQLjYjxWPp9eFUYEAGnUMXB8IPxDfVhiO4YX/ABOEywI7lyOh0x7hNvdiPb+zMc5YfHnPzxSET0eKPTgq8A+cg+7bFjS7ZgWqIT5oPsP2HGffNBR7KD1qgfZgGtxqmu9XLL61FP8A3DEuCY1Jo9D4dnKFQFqWi+40hW94IBwWaQP0R8BjyN+0VJjbMU5H92NXyDYuezPbcIdLOWpXOtkcmf2SAS3wjzxlKFGqnZv2ydM7ovwGFitTtVlSAe9Am41K6yOoDKJHnjuIplYPDaGlQfgPTHaOYueQn8e7DX4VWJOhC8AE3X32Jw88FzM/1TWjdlEWE2LWxgoprkEmdpZoExteL9PxPxwVlzTqLULGCqyLxzE878sAv2dzIM6Vvy7ymI/6sGcP7L5xtYAQalgfpKZE6lPIk7A4tKPkHfgqa9cKxgnYdfxtjtfPK0Fj+Onlg3MdktOs1K6Fljw0wz3JgAkCBYE+7HCqrSAUgmbnQR0iSWIM7xHIYqSilZFNkvDeKG/0lGNFQ01VlfhI9+/rihbOowkKAYE6UVb89vfjYdicmlfJMtRQy962/Iwlwd1PmMcupq7MtYOjSg5OrKepkjzB+GBauWA3H1YhznaLLpXNNarFLaHOobgWMgbGRPl78V3E88+s6XYraCIYERzB+z68dMItkSaQTVA5AfDA7SOcelsVrcSqdduqATvzEwfPb65jbjD6YlN7EqR7jGx/HLG6gZOZZtVqDZ3H+pvvwhxOuNq1UelR/vxUf0uwJusf6rHofl+CMR1OJt0SRuJO3X8euLUCd6Ls8fzQ2zNf+LU/8sNPanOf4rMfxan34pTxAzyg7HV+NjviP8+a8i45ah7/AIYrYS5l6e1md/xdf+K/34Q7ZZ4bZut/Eb7cUJzxgGOv0hv/ACwjmzMRYxeRh7Cd5oD23z/+LrfvYYe2uf8A8XW/fOKBc4TNth1GOfnhjbnG4w9gt5entnn/APF1/wB84Ye2We/xdf8AiNikbNm1uXUYX5yZ298jD2BvLo9sM9/i6/8AEb78M/4tzv8Aiq/8R/vxT/nRjb6xhfnJ6XPKR7sPaLcWp7T5w/8ANV/4r/fiM9oc3/ia/wDFqf8Aliu/OT7usjDRmT7/APNg2huLA8bzJ3zFb+LU/wDLDG4lXO9aqf8A5HP24D/OT+D8sc789R9eHQtwQ1aod2c+rMftxGUJ3n34j74+X146CTt9QwUG473I6D6sS0MlO5Cr1P4vgzK8IYyXYKBEiRN4if1Zked8Wn9GLG4sRaedo577Wxzz1UsI6IaTeWQ0XppCq6Aeek389Qg+kYMTjThhFSmR5hD6W6YhpcHU3nmT7zvzwwcAXz2A+GObfT5OnZfYPqcUqkyWQk8zef8AqwsV68BS9+Z5DCw+o/iF04/CXPCcjmKpigGJKwzTAve5mBjY0+D0cumrN5gl25ByonoLy3STA9MLiXaIqmnLItP9pgBHooBE+Z+GM9WzNd2K6NY8Jeq5pvYbjSVkDzvyxlGLboj8o7ifEpLChpUbXrqxPnJaPhPqcA0K1ZCStRQSOdRd/KGHzwF2k4OlB6mkhVUgXEG8c5iL7RiHhXBHrgmkF8BHiqGJmTIWCIgHfrY4t6KTsm77ki5ivSdjLEPZmR1vJsTBkX5nqBbD8nwFyhq1pp0yYUEgM58tUeEbk+4byNT2eyNDLPDq2bzAvoRIp045lqhAtPtX3sOr6mdpIjItfW5MqqRmNDfRQNp0QNiGYSOQxaj3BspuFZelQMrWVLDUNYGoiejEcyeRk7C5xe8H4+lKmyly7FiwIkyTFtpG2H1eKPTpL3y5Wk5uNdKmpPkUklvPQPTzN4f2+aokdy3ebLGvS3UgMoaB5AibTidTS3pRa9Soamz3k2ZfjHZfv27wUXR4AI/NqoW1rAU7fzxSs5ofonpoxRWJB8JAABEg+yIJ3An1kYvO1HaPOVHNHVTCNC92pAYlraSAWcHlBjFeMjW7n83KI7jUNAHeQLyAy3mSTOw642hFrwZykmqKx+JZUwhpftSjAx4de5j4fLDW4lk6h7wpVTQASNK+ISFFpM3Iv5HES8KJcBMu5ceEaNTrOkJDGStgVm/STjua4LUhvF3x7oJAWdKqwfwqpkoIO3WdsbIyeCSvUybt3gJVVjWCjXmAsAA3nfDKtLJVCGVwugamGhoKi3S24267YrcvkGqBqNMBnqaQoEySGDbdIH34lbhbUGdXAIKaZRpEypiSo6EatjymcUhMLrZTJ1QEpVEDk2sbnaIjpgcZTLFv6ylp5EGDHvPTAXDGFOpJFpB9oMQBJ5D0wMyOT7I/6YtvbFJ12Jasu6XCMsixUemTz8UeYO/QjHanA8sG1d5TNOABFQGDuRIPSDvzxTZ+m1Sr4JvoH/Sq+u/ljQZjs9Upmknc1GUlWcBGYodCBgdM8wT1vsMQ5pS2lKLasHzHAqBHgKhjvLm67tz6Tjo4NlNtS/xP98dr8JrCoO7y1bRoeZo1R4tLAC452+OAMvwzMyAcq6qoJY91UEKF1MTNgB9mLtEZsVDK5YD9IrTJAImIB8MEGDb4+eJKnDMutS4IS4O/tWO87QZ36YCzt28JIWFIjrpE7neZw/MVTolCdepTYmfZIPPqB9WGquiqwT5rJZfT4AQeUz1APPHEyFIkmIXbUZBgyATLfZgenU8dx4SGvJ3Km297xfEeZd28KauV9VrCNjyGGmvApIsqXC8uq6XZS15vsdow2nw/LpJdgZuLHY3HvwDxGoWqSNtTTeJEyMRV0d2XRJ8KiJ5xBwhFjSytANdgZ9kQdtum8zjrZaikzJna22AKyMG07QpUgnnqJ6XscSUVdgqrHhABPw8sKpXSC0lbJar0VkAFiu9xf6/5YMXNUKaI1iWUyLWOqAJ90+kYpmycM0zJ5R5zgjLZcgErqHwE/G0euG4bsAtRQyWWV41TYsH0jUZm+4iJn0GHjjlMvAWRqBJm8iwIE8rfDFb314MsdohT8Yx10UlRoBJIAtzNsQ9GOZVg06zVRvJcf0hSTYFoLGemqSxvvvtgnI5ei9RVOYSmHCKDdgNJlQWgKCZjeOsYoMzwkqrMqiAeTkT7huf5YFp0GKizEEcixHwMyB6YyWjCa91+qK68ovK9Get0OwVOP66o8kmRpjfYWNh64WPIqnEai2JdYFgSwtsIvthY4n7JqX/c9P8Ap1r2qHwep6DUrnYmdr/D8e/EuYQVEkVNITS+kCdTeJRJ5Rv89sC5ulaRqEAWYQZib/PzwbRyk5XWCJsCPOX5z1/Fsc6neQoCz3Cq2b1OCArEeyylpAEbxHuBwV2dbu6jUnnwEC6ze0yRPXcxtGAlyLKabangidWgwNzA673OBkQ06hN5uQb3JM+u8Y06l8sz2JBXaJv/AFVQCiatOReBpnSNi3hYzbnv5YVHM2lBWpmCD3bgSLWLgyoHRSMCv2gqlmJdmLMoZZYxcRY8vTrhuR4yUrimNBpFSCYBG1jqadJtAHujaLlJyyCVBVHulk+INeTpNz5m5b1J+GJKmaNYePMG9tKhUSBaCqEMxjk8+uA+Ece72pmKdQLEE02IAVSBBGrabiN9trnEfZaoDTr6gLX8UBixZrgyCZESL8tpwsxi3Y+S0ytQ0SnctTJMgSGAUFWkxTII+Iud8R5uWUgvqpj6C+Cl6CmsB46tq23JwJk2p9walREcKZnXBO66SoMwDeY589sWWZyFGrQL0U8ehWgEn2l1jl0B6bcsNbqCh+V4m9EMlJUOtSJFTQF8SEnwiTMAeHSYG45DoKrAoXWPCTTRVVI6RuT5uzG2I9GUR6dN/DUcEAKwaGJAUezvyi9z0vi6ocDWl7OtZsSVB+a4uEpRaT4FKN8A+X41VpirTYPUL000hO7QghrMWIsIBvflY4Bo03Nnimh3p0/pDo9RvHUFhbwqemC8/wBlkrOHepWUhYGiEG5PQyb4WQ4RRNNWR6jAiQzRqIPWwuNo5RHLDnN/4goeSKslESTl6cDogE+4YjfJUlpVXFBO8CELAka3PdqI53aPdgxuCKWB7xoF4v7XIzq5Xt6dMDcUpGhSL65RHSowIYk92SwUQTAJiSdoGM4ud1bKUUssFGSQ1YSgg8cIQav60KZ1+hnHONU6qlUR3paFYNBksbmSdQHX3HEy8P7hFrNUAVNLezDcoswIBmLEeuMr/SrZrNLTViFdiFLEmC3P0nf8DGu2Upp3hX/oG4xi1WWHUsjVWCMxUBBi3Xy8WB+KV8yiktXd1MAqxNwQSJEkEQuLhexmY/vqXxf7sV9DsnWrqSKiABmSG1gyp0k7G0zGOhSjHhmTUnygXs9SFeoEdDzJ0g+yASevT68WHFuAn85qUqWlVpCmviBMt3aM1x5kfHD8t2Nr02DLUpSARu+xBUj2eYJGLepw2oK2YzFSoo71tRVNbBRAUD2ZJ25dOmM9TUd3FjWmttNGZPZ2t9Huj+8PsxGnCMwphqIYfskA42B4cwaO9UE7Cd9p5denXHf6Lf8AvF/Huxn+I1EHRiU+Z7LLqRkUBXRWIdjqFRpOkCR4RYbzab4z9SrVp1n0UjpBiArR8TPnzxt81kMw8aa1IaYAlG5C2xF4I5YzmaqVqPhNRIZZJWxkG5PQmZi/rjfrurXJm9FcNYKbP5rUNQUq9gZHITe+BqPEXTnPrGPQMoxdKBatHfao8IIlQSZMwNjHXENSove1Liw0yqqZif1iYnqDiX7ZJO5C/DxSpcGLzed1pEENPuIxBSzjraQR541NNKGkaqQkz9FZFzuQMS0eH5JqZco1mi09J3kDCftqu3ZHQVUuDI5qprIYDSecH4YK4dmn75FaG8UX+u+NNQ4Hw9yI13H7W/Me1yxWZvK5ei692HJDQ2onygqRO5J/25t+1KVpclLRquCv4lXZaIKtEk7dJNgeYFx7sWzeJFBkAECAY9oBW28jHxwQOC5V6Wohyq6oCtzubkAwN/d9bGyeXadatElj42API7Hy2xzrXjGjVwbM7xyroqALsVBve8nywsXSZXINtQYxb+sqcvfjuNfxUPn9iOmy1dqDXK1nHNTVBbkszoE7j90ib2go/m4GnRVEHXeqptIOn+r3vE+W2Dx2c1bUa3uD/dicdjKmkkUXsCfFUUbbD2ifqxyJnW9Ou4LTz9DSDorhV3IqqPKR4bYIy2dy7Oun88lBsrqx8UQbRvE+c4ztTheZGWquSVQuAIYmQQxgwYsQu/XntiThPGKmXqK6ioW7kop8ImFCrMySo8LEbzz2xewys2ApLod6lbN0qaQdVQNHLz31ffg+n2ZPhAzbkkSNSbgRJF/MfHGT7Q8fr5yhSJSNKnvIIILgxIHSRy22m5xXnjmcp904qmaVMqLKfBAkbfsje84iocDs2ea7IVQSorp4wTBppJNgAPDzxzL9hKzUD+nphyW8RoIT7bAy0Bp3gja0RjDZ3i1aoyu1Uu6mQwLSpmeYF5M2xoeBdtMwtNnZ9XichTBE2JBiGvuDIgtsRitqRaku5YVvydFRrq15ZnpqFpKtFQC6rIMEhrz4QL+UzO3ZXJU8wFNNXHeKrd69SoZakzDUXlYJiPM+YwHX7flsug7gs1NqTE99TIIVgdRMlvEVImN5wD2r7UJXyaOjaazVdKqrMYcU1EggDUVJpkf5tt8bqwe1cHomX4Nl6Z8FCkv+Wmg+SzjNflBzv5sEzC5ipTYEBaYAemxUF1LUyRYOFlgQYPOIxo8pnNVFXIcEoGKuAHBgEhhYBuoFpxlu0K5XNAayDMboCLc73BAI5jc4hOnbNNrawV/a3txWp1KXc16FWjUUrUFMKYkAHxSzBoJIkAdQ1wH9gO3WRo5GlQqPoqUyy6dLuW8RYMNCnfVtvY774FzPYykzU0VqPhYaRFRL2YzpaCTA33tgrhlB6TfovzTVTaZ77u72MjUpmNvdjROEkYyjqJ3Roz2+yPWof/gq+e0qOhxiOK/lASpk8xReKlSpWcIKlMgLQkFZNr7wNwCOYnF7VzWcJJ7rLtP6ucpdItMRjO0OzOYD1GbLrU13j86y3hN7gzM3+XTDSiibm+UbP/ivJZnKd1U7t2aiuukCIDRLKLhhpI9RbGQ7GcOytDNPVdHGhX0Bh7J1NpIkwT3Y3I3NowxuzrBgz5SLyf8A1NJhEybLuItHSeZJwA/ZqowJFNtNwSMwgjwsJO03Ou03UDYYpSjlINmo80bPjP5QssjUipMK8uqi5TSwIIUxvDf6cA9i/wAoWXFOotdO6mozoUpVH1B2ZmnSpghreY8wTjM1OydQppSnGppBNZCW+jpljYDxR/mOLTJ8OzmVomaAREAILZimZMqv0TYkyfVj5Ql05cBLqQ7G6pdteHsJ75B/mRk9PaUYxX5TOPo6g5erTqU9AUhWkaiam4WIIAVg0yCFsQTgzMU+KldH5nTVf/dQjeRecVGY7C8QrutRqVAQLA1VKkeYEzhJRTux7ptVRpO0HGqVTL5FxmkRajU+8YJTdgSolzMhNJ1BpH0j0xoHrLTQKH1N3bAsUIBZUZi+kwFnTsLXFsYP/wDzjNaZqDKIqSdKq7AmJuAsH3ziyyodFC1aqsCjwO7hQRRdhGs3AN5AiekYlpdi033Rr6HEVpglkZprlD3a95psLtAELEE2tqi+PMeMVa1eoaiLVWJAUoywIPOLyATHLz3xa8A7XlaYQo8967uQZmXYggG5sy78gPLFz2g7c6FmmW1LEFliDpcG8Q025mPKcZ3lobaaMllsxU7uiKtQsFsizsDIiSbWIHkAMFCuFeZDSLiWBDHkDPit89rYgGbLX+BtzvblFzgTvW8Wx6WnynHC3uk7Iskq5oSDyXznn5+RxNrXuyE0C5MgmTaPIC4OGDMNNgBIGwgTYWA+P88S5vi7h1HsgKBEEWixufLlhOV4CxnBc1lzSqCord6lQlWHNSswRz8V58zit4oFZO9GwgFCAbi+xF129reYi2JX4s7ZgobAoVC3AAteOpjBIqg0O5ZiULlyAecRNvK1+nljZyUZWxX2CaXGF7lXNNGJAkeKSbHkRbbYdYw+tmw9NwKaAsN4MiJtM/icAf2aqp8A9m1xYb+7Dfzgmmb2Egfb88YajqWPJW5gpoafaRZMm48yOvlhYKPEqygBSQABaJjyxzFqbebIPT+DccXMZcVh56h0I9fKDir4v2myQcq9MViI2CsPO88tsed0M2NBGkkwfdttyn3c8DmvBFsaynLCSJ3Fhx9xVdDlkFNAulwCAWa8t8sH8OTLW78MpVCtmcS/0SCBbVsRtf1xSnNgEiOZ91zGH0c+JAcEg9Dp+uDGE5zvKwCL+lxemKJV3clDCKTqGj9W622ix8/Wubi2VQEOgcMjCZIIYqdJsetrYLTKUSQVo1/LxTfn/Z3wszw9SpIy9ctBjUA14tY0wSPKRgi1usqmUtfiOXaiP0ZRyRIIiQSRIMi5gcjzvh9AimR3YLrMhmWPK4lgD5Tyxb5Hs/mnZiaNU+AqrA6L20k6lt6zy54uOBdi6utvzlQiwSrU6wMNaNS8+d55ec46Mdh7WzJtn0KIWqPJdhdROkGAJNySRvHKPPET8KrZxytNGlQxpnwzsTsmzGAATbaTtG74P+TOjSk1Kr1byseAAbxALc5MiN8abhfDaeXpinSBVR1Mk87sZLe84vh+6UoN8jsiGegi1QQxRQ4PtatImeUz64pz2VRqhpyYXS48Jkly4aSNrIBPv640Lep+r7sZbj3aMJmWoeICpSCl0CswM1QQqkiSNW94xLVo13bSq4tmsvWV1SolKr4dTNrKgxJC6Fbx+zJJi5F4vRLwKmQJzlCSAbivzv8A3eCctw7KaINTMBoNu7p73/a+eCuEcGytfQtOrXZmHKmkDrfXYDridzWFwZOc3gATs+gNs3lz6rWI+ulGCk7Pztmsp+7U/wDqxpB+ThBtmH/dB+3AFT8mlXvw4zn6OPZKmdomA2nfDyxq/BWV+CslNiMxlSQCYAqA2HL9GL4a3AgHUfneWuDf9LFiv7E3nl0OLniXYZaVJ3fN7KYlAJMG3tc8A8R7O5emyf8Aq9YZXIKoCN1gyrG2592FG48GnUkuAI8GBJH51lhp+lqqeKRNvBaNtv8AfvAuxa16neNVp1KFFyHVNUsV5AsoGmZ58vTEOV4KlbMdxTqsxcGXWn7IC73cfSt5b+WPRsrw+nl8saNIQqIbQQZINz5kzilghNyyy0AAgCBFgB8sQZVvAuJHmff6fZgXhpPdJPQYDSyTiTEUKpB0kI14mLHlIn448t4txpX7tk/SU0pRWpsxZb02pIDaSQWDGOczEY3/AGvqL+Z1Vam7iopTwrOkkEh2j2UUgEtygY8t4TTqUVYE1IUsF1CzaiJK32J8VvKZk4NyjFszmw9JqAuWUuxEMuoG40hSSsgiNPooHKcV/HXchlXV7eogAmX2LRNzH0tzfEtPMqtlkc99+UnDXrE89/nGxxw9eSnaj9yHwE16BVYt7IFjPy29+GjL6J1yJAm48jaJxX5ipI1TeQJ94v1tiyzWaNSlTaQYt9K4963E29/riEnySmmMqMNIMjoPW/wxw1wwv4oG/TrzwOKJ7qQwmLem5+oxgTJvc3AEzsbb/Vh7OWmOw+oyhmYCWC6bn02OG9+AswZPmPXp8uuBs2ktBI35HyJHuwVmEHdWIIHQ+g/BwNAcqZyEkXBJgX5D18icLKZgMpBWNiRgRSO7/A+6/wB+CMjSiWJTfTuOV/hhuC2tsQPVzp1HlGFh1QHUYVTB6j78LGqhGuAyV1fWqAwRJ6fg4auYmI2tuPx54Oq1qrpD9za58UH4T9WAV4W7MNHdhVYAzVUbeTNMXx0wj8RDi1gdWrEuw/bPzOC8ujsZ0yFk7Ei3pviXNcDq1WmlTAgL7Dpdou3tG5JnEicEz6wAlQRuCU35jywTV/lEkzRdiuJOuYW1tBX6bEoBqtLGDKgWsBOPTUzKyBIDETpNmgRJg3tI+OPHOFcKztKqr6HtO1RRuCIsD8sbn+nzoJq0agZQYbWjQY3klSPdiYJpZN9O+5rS2GCoDsZ9L4pqXGsuxggj/Oqn7WxPT4lQQaUZALkKoCjqdhHnjSzUsSccjAH9OUf71fjjh7QZcf2yfvD78AFjpx3u53E+uKo9p8sN6yfvp/5YA4x2ppGkRQzNFKloLPTI8+Z5eWAC/o8NpoCFp01BMkBFEnqYFz54cuQpgQEUA8gI+WKTKdrqGhQ1RGeBq0srAtFyIiBM8sMr9vMmrBTUUsfoiSel9KmPfhpNiuK7l+uUQbKo9wxIAB0GM63bWj0b92r/APXiJu29Lkrfuv8AaBhUwtGmq0lYQwDDoQCPrwJU4PliyzSpaluogCPMAbYof+OV5I3wH2uMVmZ49Teulfu6gqU5Ckd2NxpMjWZtgphcTZtwehOrukDbalUKf3lg4EzuTWKkDYJuWPM9T54oW7b1P7tvfoH2HAdbtfUbXC76fpjkZ/UxSTE3E3dOgoNhF8VmU4xSpihSYkPVUaLEgmJ3iMZ3/i7ME2T/APo32IMBUuO1tCDQhCgQWDt9ovhbWG6J6LU06TrA0xfVER5zaMYnt/l6a9yUVFBDmUCiY03kWP8APAOZ49mWUiadwRcP086lvgcV/Es1UdEV9EKLaREWAOxvsN+mM9eH9NslyTwZ3MGBbfn8fvnAlTMHb8emCczU3Hx+eK6s9x0/H14y042jCQfnCQo6Aed5+4R7ji7y3D0fIipT1FqazUGmQJLcwLgAD4+WMq+aJkDxQCYHIAgfC5+rGo4PllWhLC7LIUwYEWHP1xr0U1kceQV6GmgN5hbHpF489vXywNw+kCzieQPLr5+Qb6sG8W4U60ZUA92niA5aRDEWG3iwRkODCiCzlfGCpE7EENII9QPdjNaeGmymVleuq6nV/EtgsKZBW8XtuR759Is3nDoBDWIHpBvt0m492DsvkMuWqB6iEEwPIFVGq/MX+GOcTy6MoKBRBUEBDESAdum8eWL2xxTJor6dUGmDvH8xgrh9RDbxGJ3Ajlbr1+IwTncrR7oop8UXsok3gRqtuNh8sM4OqokFKpZhcKpsYBi0kQQPhiFpxaaGCPXpqSHDkj3fZhYj4xwDMVKmpKeYYEf2hvubeJQYAiPnhY2WlGhZCKnDmSzPRTyOs/KkccpcPJ2rU/8ASr/aFx3CxsaBI4Ix3qVPdTT7a32YvMpmNCBTRV4tLaFPvAVpPnOFhYKsVnKubB3y9Aevi/7BgLMOulv0dEWO1Mzt1147hYdBZJpH6tP3Uk/7pw0Le0D/AEUR/wBmFhYKQWSUckRfSG/zaY+EDEhSN1Qf6R9gwsLCA4p819wj7MKvVIBMkxyFvtwsLFCGniNRUHd5mtl9XtaOeKNKAra+8zNaSSNzfzkgmccwsK6Y6TL/ACXD/AAglVECTy+eJV4e/JR8f98LCxLkx0P/AKMf9kfX9mJF4Sx+mv7uFhYneytqI6dBTUNLvPGoloUgKOpMifdOIayqNUMzXW+3MYWFiotktDM3m1oKK1RWdAR4QwBNwNyDaSOX3iiHaum1Vafs6T3ZGlbkGNWpFB5cwT588LCxrFWjOXJerSltK+JhuBy9S0fVOJ/6CzDWKhRylh9k/LCwscMpuTafBqolHxHsy4rhCyjX3d7n26hpbW2JB3/2LyPZNBSpO9TS/gdxpmJswBAMxq9LYWFimlGKohoreM5gJmTozLKiUvaKaj4mWRACmPCD7sVlbi4LWzLRe/duPqDjz26YWFgik0nQkkx9DiiltLVwwYx4qWqRAA3EiYvfczhi8Vpg2qU/UUXHxhh57ThYWLpIqjh7Sj++URMA0S0iTE6iZt8Jw/LdpiwJY5enCrcZZZlgQQNKiD9+OYWHWQCafa6og1LmypBEKKRiL8pAP1faA8x2pd9s2piLdxEbbTO3rywsLEKKfIELdss8pIWtqHJtIv53E4WFhYdLwOj/2Q=="/>
          <p:cNvSpPr>
            <a:spLocks noChangeAspect="1" noChangeArrowheads="1"/>
          </p:cNvSpPr>
          <p:nvPr/>
        </p:nvSpPr>
        <p:spPr bwMode="auto">
          <a:xfrm>
            <a:off x="173038" y="-830263"/>
            <a:ext cx="2628900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9168" name="Picture 16" descr="http://tzhs.narod.ru/other/1pk01/ecir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4437112"/>
            <a:ext cx="5545063" cy="22357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t3.gstatic.com/images?q=tbn:ANd9GcQib0Y_zsfZa57VIbFeKn4RN7jhf6JoB2fn_yoGGWy0MlvguDX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3456384" cy="1728192"/>
          </a:xfrm>
          <a:prstGeom prst="rect">
            <a:avLst/>
          </a:prstGeom>
          <a:noFill/>
        </p:spPr>
      </p:pic>
      <p:pic>
        <p:nvPicPr>
          <p:cNvPr id="48132" name="Picture 4" descr="http://t3.gstatic.com/images?q=tbn:ANd9GcQXsqYZ0XQq4qXx-4MnOBvgFzZs55FY8z8UTFYkFsMz_sYXk7Nr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692696"/>
            <a:ext cx="3888432" cy="1800200"/>
          </a:xfrm>
          <a:prstGeom prst="rect">
            <a:avLst/>
          </a:prstGeom>
          <a:noFill/>
        </p:spPr>
      </p:pic>
      <p:pic>
        <p:nvPicPr>
          <p:cNvPr id="48134" name="Picture 6" descr="http://t0.gstatic.com/images?q=tbn:ANd9GcRBcgw7kG26KYhig69ipGKuZ5TEFTA56iFubcv-vFeFtur7zLkxU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852936"/>
            <a:ext cx="3384376" cy="1762126"/>
          </a:xfrm>
          <a:prstGeom prst="rect">
            <a:avLst/>
          </a:prstGeom>
          <a:noFill/>
        </p:spPr>
      </p:pic>
      <p:pic>
        <p:nvPicPr>
          <p:cNvPr id="48136" name="Picture 8" descr="http://t3.gstatic.com/images?q=tbn:ANd9GcSL8187YEOFLJ8b5gz_5aG3kSL73iBteSHSTm8w-D3cADpQUMx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2852936"/>
            <a:ext cx="3816424" cy="1800200"/>
          </a:xfrm>
          <a:prstGeom prst="rect">
            <a:avLst/>
          </a:prstGeom>
          <a:noFill/>
        </p:spPr>
      </p:pic>
      <p:pic>
        <p:nvPicPr>
          <p:cNvPr id="48138" name="Picture 10" descr="http://t0.gstatic.com/images?q=tbn:ANd9GcQ2zXohyPNrTVFBpGKKPEf5tlAPpe9qM7mxDEkIfxBUikJqPKfAB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736" y="4725144"/>
            <a:ext cx="4032448" cy="1743076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116633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en-US" sz="6000" i="1" dirty="0" smtClean="0">
                <a:latin typeface="Times New Roman" pitchFamily="18" charset="0"/>
                <a:cs typeface="Times New Roman" pitchFamily="18" charset="0"/>
              </a:rPr>
              <a:t>London</a:t>
            </a:r>
            <a:endParaRPr lang="ru-RU" sz="6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8" descr="http://www.realtravel.ru/countries/india/images/in_agra_1s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5435600" y="1196975"/>
            <a:ext cx="2190750" cy="1571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339" name="Picture 47" descr="http://www.realtravel.ru/countries/india/images/in_deli_1s.jp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900113" y="1268413"/>
            <a:ext cx="2190750" cy="1571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340" name="Rectangle 49"/>
          <p:cNvSpPr>
            <a:spLocks noChangeArrowheads="1"/>
          </p:cNvSpPr>
          <p:nvPr/>
        </p:nvSpPr>
        <p:spPr bwMode="auto">
          <a:xfrm>
            <a:off x="0" y="191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41" name="Rectangle 50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pic>
        <p:nvPicPr>
          <p:cNvPr id="14342" name="Picture 54" descr="Достопримечательности Индии"/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3348038" y="3357563"/>
            <a:ext cx="2232025" cy="1655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343" name="Rectangle 55"/>
          <p:cNvSpPr>
            <a:spLocks noChangeArrowheads="1"/>
          </p:cNvSpPr>
          <p:nvPr/>
        </p:nvSpPr>
        <p:spPr bwMode="auto">
          <a:xfrm>
            <a:off x="0" y="26146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44" name="Rectangle 56"/>
          <p:cNvSpPr>
            <a:spLocks noChangeArrowheads="1"/>
          </p:cNvSpPr>
          <p:nvPr/>
        </p:nvSpPr>
        <p:spPr bwMode="auto">
          <a:xfrm>
            <a:off x="0" y="4243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Arial" charset="0"/>
            </a:endParaRPr>
          </a:p>
        </p:txBody>
      </p:sp>
      <p:pic>
        <p:nvPicPr>
          <p:cNvPr id="14345" name="Picture 58" descr="http://www.realtravel.ru/countries/india/images/in_goa_1s.jpg"/>
          <p:cNvPicPr>
            <a:picLocks noChangeAspect="1" noChangeArrowheads="1"/>
          </p:cNvPicPr>
          <p:nvPr/>
        </p:nvPicPr>
        <p:blipFill>
          <a:blip r:embed="rId8" r:link="rId9" cstate="print"/>
          <a:srcRect/>
          <a:stretch>
            <a:fillRect/>
          </a:stretch>
        </p:blipFill>
        <p:spPr bwMode="auto">
          <a:xfrm>
            <a:off x="323850" y="4868863"/>
            <a:ext cx="2190750" cy="1571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346" name="Picture 57" descr="http://www.realtravel.ru/countries/india/images/in_bombay_1s.jpg"/>
          <p:cNvPicPr>
            <a:picLocks noChangeAspect="1" noChangeArrowheads="1"/>
          </p:cNvPicPr>
          <p:nvPr/>
        </p:nvPicPr>
        <p:blipFill>
          <a:blip r:embed="rId10" r:link="rId11" cstate="print"/>
          <a:srcRect/>
          <a:stretch>
            <a:fillRect/>
          </a:stretch>
        </p:blipFill>
        <p:spPr bwMode="auto">
          <a:xfrm>
            <a:off x="6588125" y="4652963"/>
            <a:ext cx="2190750" cy="1571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347" name="Rectangle 59"/>
          <p:cNvSpPr>
            <a:spLocks noChangeArrowheads="1"/>
          </p:cNvSpPr>
          <p:nvPr/>
        </p:nvSpPr>
        <p:spPr bwMode="auto">
          <a:xfrm>
            <a:off x="0" y="1857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48" name="Rectangle 60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4349" name="Rectangle 61"/>
          <p:cNvSpPr>
            <a:spLocks noChangeArrowheads="1"/>
          </p:cNvSpPr>
          <p:nvPr/>
        </p:nvSpPr>
        <p:spPr bwMode="auto">
          <a:xfrm>
            <a:off x="0" y="5000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89150" name="Rectangle 6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sights of India</a:t>
            </a:r>
            <a:endParaRPr lang="ru-RU" smtClean="0"/>
          </a:p>
        </p:txBody>
      </p:sp>
      <p:sp>
        <p:nvSpPr>
          <p:cNvPr id="14351" name="Rectangle 63"/>
          <p:cNvSpPr>
            <a:spLocks noChangeArrowheads="1"/>
          </p:cNvSpPr>
          <p:nvPr/>
        </p:nvSpPr>
        <p:spPr bwMode="auto">
          <a:xfrm>
            <a:off x="2627313" y="5084763"/>
            <a:ext cx="41576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>Kutb-Minar (the Tower of Victory)</a:t>
            </a:r>
            <a:r>
              <a:rPr lang="ru-RU"/>
              <a:t> </a:t>
            </a:r>
          </a:p>
        </p:txBody>
      </p:sp>
      <p:sp>
        <p:nvSpPr>
          <p:cNvPr id="14352" name="Rectangle 64"/>
          <p:cNvSpPr>
            <a:spLocks noChangeArrowheads="1"/>
          </p:cNvSpPr>
          <p:nvPr/>
        </p:nvSpPr>
        <p:spPr bwMode="auto">
          <a:xfrm>
            <a:off x="5003800" y="2852738"/>
            <a:ext cx="2943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>Tadzh Mahal is in </a:t>
            </a:r>
            <a:r>
              <a:rPr lang="en-US" b="1"/>
              <a:t>Agra</a:t>
            </a:r>
            <a:r>
              <a:rPr lang="ru-RU"/>
              <a:t> </a:t>
            </a:r>
          </a:p>
        </p:txBody>
      </p:sp>
      <p:sp>
        <p:nvSpPr>
          <p:cNvPr id="14353" name="Rectangle 66"/>
          <p:cNvSpPr>
            <a:spLocks noChangeArrowheads="1"/>
          </p:cNvSpPr>
          <p:nvPr/>
        </p:nvSpPr>
        <p:spPr bwMode="auto">
          <a:xfrm>
            <a:off x="1042988" y="6491288"/>
            <a:ext cx="717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>G</a:t>
            </a:r>
            <a:r>
              <a:rPr lang="ru-RU">
                <a:hlinkClick r:id="rId12"/>
              </a:rPr>
              <a:t>оа</a:t>
            </a:r>
            <a:r>
              <a:rPr lang="ru-RU"/>
              <a:t> </a:t>
            </a:r>
          </a:p>
        </p:txBody>
      </p:sp>
      <p:sp>
        <p:nvSpPr>
          <p:cNvPr id="14354" name="Text Box 67"/>
          <p:cNvSpPr txBox="1">
            <a:spLocks noChangeArrowheads="1"/>
          </p:cNvSpPr>
          <p:nvPr/>
        </p:nvSpPr>
        <p:spPr bwMode="auto">
          <a:xfrm>
            <a:off x="827088" y="2924175"/>
            <a:ext cx="2232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4355" name="Text Box 68"/>
          <p:cNvSpPr txBox="1">
            <a:spLocks noChangeArrowheads="1"/>
          </p:cNvSpPr>
          <p:nvPr/>
        </p:nvSpPr>
        <p:spPr bwMode="auto">
          <a:xfrm>
            <a:off x="900113" y="2924175"/>
            <a:ext cx="20875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    Red Fort</a:t>
            </a:r>
            <a:endParaRPr lang="ru-RU"/>
          </a:p>
        </p:txBody>
      </p:sp>
      <p:sp>
        <p:nvSpPr>
          <p:cNvPr id="14356" name="Text Box 69"/>
          <p:cNvSpPr txBox="1">
            <a:spLocks noChangeArrowheads="1"/>
          </p:cNvSpPr>
          <p:nvPr/>
        </p:nvSpPr>
        <p:spPr bwMode="auto">
          <a:xfrm>
            <a:off x="6640513" y="6108700"/>
            <a:ext cx="19637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     Bombay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7"/>
          <p:cNvSpPr>
            <a:spLocks noChangeArrowheads="1"/>
          </p:cNvSpPr>
          <p:nvPr/>
        </p:nvSpPr>
        <p:spPr bwMode="auto">
          <a:xfrm>
            <a:off x="0" y="104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66" name="Rectangle 8"/>
          <p:cNvSpPr>
            <a:spLocks noChangeArrowheads="1"/>
          </p:cNvSpPr>
          <p:nvPr/>
        </p:nvSpPr>
        <p:spPr bwMode="auto">
          <a:xfrm>
            <a:off x="0" y="4572000"/>
            <a:ext cx="1098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solidFill>
                  <a:srgbClr val="8B0000"/>
                </a:solidFill>
                <a:latin typeface="Arial" charset="0"/>
                <a:cs typeface="Times New Roman" pitchFamily="18" charset="0"/>
              </a:rPr>
              <a:t>	</a:t>
            </a:r>
            <a:endParaRPr lang="ru-RU">
              <a:latin typeface="Arial" charset="0"/>
            </a:endParaRPr>
          </a:p>
        </p:txBody>
      </p:sp>
      <p:sp>
        <p:nvSpPr>
          <p:cNvPr id="15367" name="Rectangle 9"/>
          <p:cNvSpPr>
            <a:spLocks noChangeArrowheads="1"/>
          </p:cNvSpPr>
          <p:nvPr/>
        </p:nvSpPr>
        <p:spPr bwMode="auto">
          <a:xfrm>
            <a:off x="0" y="6751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5359400" algn="l"/>
              </a:tabLst>
            </a:pPr>
            <a:endParaRPr lang="ru-RU">
              <a:latin typeface="Arial" charset="0"/>
            </a:endParaRPr>
          </a:p>
        </p:txBody>
      </p:sp>
      <p:sp>
        <p:nvSpPr>
          <p:cNvPr id="15370" name="Rectangle 13"/>
          <p:cNvSpPr>
            <a:spLocks noChangeArrowheads="1"/>
          </p:cNvSpPr>
          <p:nvPr/>
        </p:nvSpPr>
        <p:spPr bwMode="auto">
          <a:xfrm>
            <a:off x="0" y="1314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71" name="Rectangle 14"/>
          <p:cNvSpPr>
            <a:spLocks noChangeArrowheads="1"/>
          </p:cNvSpPr>
          <p:nvPr/>
        </p:nvSpPr>
        <p:spPr bwMode="auto">
          <a:xfrm>
            <a:off x="0" y="56943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90127" name="Rectangle 15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United Arab Emirates</a:t>
            </a:r>
            <a:endParaRPr lang="ru-RU" sz="4000" dirty="0" smtClean="0"/>
          </a:p>
        </p:txBody>
      </p:sp>
      <p:sp>
        <p:nvSpPr>
          <p:cNvPr id="15373" name="Rectangle 16"/>
          <p:cNvSpPr>
            <a:spLocks noChangeArrowheads="1"/>
          </p:cNvSpPr>
          <p:nvPr/>
        </p:nvSpPr>
        <p:spPr bwMode="auto">
          <a:xfrm flipH="1">
            <a:off x="899592" y="3663895"/>
            <a:ext cx="21252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dirty="0" smtClean="0"/>
              <a:t>Grand Mosque</a:t>
            </a:r>
            <a:endParaRPr lang="ru-RU" dirty="0"/>
          </a:p>
        </p:txBody>
      </p:sp>
      <p:sp>
        <p:nvSpPr>
          <p:cNvPr id="15374" name="Rectangle 17"/>
          <p:cNvSpPr>
            <a:spLocks noChangeArrowheads="1"/>
          </p:cNvSpPr>
          <p:nvPr/>
        </p:nvSpPr>
        <p:spPr bwMode="auto">
          <a:xfrm>
            <a:off x="5796136" y="3717032"/>
            <a:ext cx="24008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dirty="0" smtClean="0"/>
              <a:t>Palm Island</a:t>
            </a:r>
            <a:endParaRPr lang="ru-RU" b="1" dirty="0"/>
          </a:p>
        </p:txBody>
      </p:sp>
      <p:sp>
        <p:nvSpPr>
          <p:cNvPr id="15376" name="Rectangle 19"/>
          <p:cNvSpPr>
            <a:spLocks noChangeArrowheads="1"/>
          </p:cNvSpPr>
          <p:nvPr/>
        </p:nvSpPr>
        <p:spPr bwMode="auto">
          <a:xfrm>
            <a:off x="971600" y="6237288"/>
            <a:ext cx="35416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dirty="0" err="1" smtClean="0"/>
              <a:t>Burj</a:t>
            </a:r>
            <a:r>
              <a:rPr lang="en-US" dirty="0" smtClean="0"/>
              <a:t> Al </a:t>
            </a:r>
            <a:r>
              <a:rPr lang="en-US" b="1" dirty="0" smtClean="0"/>
              <a:t>Arab</a:t>
            </a:r>
            <a:r>
              <a:rPr lang="en-US" dirty="0" smtClean="0"/>
              <a:t> Hotel</a:t>
            </a:r>
            <a:endParaRPr lang="ru-RU" dirty="0"/>
          </a:p>
        </p:txBody>
      </p:sp>
      <p:pic>
        <p:nvPicPr>
          <p:cNvPr id="15378" name="Picture 18" descr="http://www.concierge.com/images/destinations/destinationguide/africa+middleeast/united_arab_emirates/dubai/dubai_026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268760"/>
            <a:ext cx="3619500" cy="2304256"/>
          </a:xfrm>
          <a:prstGeom prst="rect">
            <a:avLst/>
          </a:prstGeom>
          <a:noFill/>
        </p:spPr>
      </p:pic>
      <p:pic>
        <p:nvPicPr>
          <p:cNvPr id="15380" name="Picture 20" descr="https://encrypted-tbn0.gstatic.com/images?q=tbn:ANd9GcTGa7dfdVbZEoa7dEUcbpuxWEgjP2AqAjz_UCGnrzFO45gm3kkeM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0"/>
            <a:ext cx="3744416" cy="2376264"/>
          </a:xfrm>
          <a:prstGeom prst="rect">
            <a:avLst/>
          </a:prstGeom>
          <a:noFill/>
        </p:spPr>
      </p:pic>
      <p:pic>
        <p:nvPicPr>
          <p:cNvPr id="15382" name="Picture 22" descr="https://encrypted-tbn2.gstatic.com/images?q=tbn:ANd9GcQ8Htl1_zCegZkPPP4hpdv_BeWZbXH5XG47PzEkCOFY2lSUcGu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293096"/>
            <a:ext cx="3672408" cy="1847851"/>
          </a:xfrm>
          <a:prstGeom prst="rect">
            <a:avLst/>
          </a:prstGeom>
          <a:noFill/>
        </p:spPr>
      </p:pic>
      <p:pic>
        <p:nvPicPr>
          <p:cNvPr id="15384" name="Picture 24" descr="https://encrypted-tbn0.gstatic.com/images?q=tbn:ANd9GcQX7gt8sWNJYuduNQH0B85WTtbbpBY7bFrp6MXd7Es5QWhGlwxOS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4293097"/>
            <a:ext cx="3600400" cy="2016224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4932040" y="6381328"/>
            <a:ext cx="3960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Swimming pool and beach area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1202" name="AutoShape 2" descr="data:image/jpeg;base64,/9j/4AAQSkZJRgABAQAAAQABAAD/2wCEAAkGBhQSERUUEhQVFRUVGBcYFRcXFxcXHBoYFhcVGhQcGBcaHCYeFxwjGhcXHy8gIycpLCwsFx8xNTAqNSYrLCkBCQoKDgwOGg8PGiwkHyQsLCwsKiwqLCwsLCwsLCwsLCwsLCkpLCksLCwsLCwpLCwsLCwpKSksKSwsLCksLCwsLP/AABEIAMABBwMBIgACEQEDEQH/xAAcAAABBQEBAQAAAAAAAAAAAAAEAAECAwUGBwj/xABEEAABAwIEAwYDBAgEBAcAAAABAAIRAyEEEjFBBRNRBiJhcYGRobHwBzJC0RRSYnKCweHxFTNTkiODssIWFyRDc5Oj/8QAGwEAAwEBAQEBAAAAAAAAAAAAAAECAwQFBgf/xAAvEQACAgICAQMDAgQHAAAAAAAAAQIRAxIhMUEEE2EFMlEUIhWBocEjQnGRsdHw/9oADAMBAAIRAxEAPwDh8iWVEimn5a/Rtz5nVg2RPkRQpJxSS3FQLkT8tFcpPyktxUCctPy0Xy0+RG4UB8pLlIzlp+UnuPVgQpJxSRnLS5SW4UCCklykXy1Llo3HQFyk/JRfLT8tG4UB8lPyUWKaflo3FQHyk/KRmRLIjcKA+SlyUZkSyI3DUD5KcUUXkTZFO4UwbkpcpFZE2RLYNWDclI0kTy0siNh6sG5SXKRORLIlsGrBuUlykTy0uWjcNWDmmkiciZGwqIctLlqYKlKw2Z16IhkUsieU4KNmhaDZE4anlLMlsxaDZE+RPKWZFsnUbKnDU+ZNKLZWogxLInlKUBqhZUsqRKUo5DUQallTpsydsVIfKllSzJw5PkVCDU+VLMlmS5CkNlSypyUkchqNlTFqmfIpvQpNsNSJCUJy09CkWeBQPUbKkWpj6pFAULKllTEeCciNkgoaEoTQmlCTFROE6rzpJ0xcA4clnSFExMj3VZatEky3a8FoenDwqQ5SzeCeorLsyltZUAk6Aqw0nbNd6An5KXGh3wWDXVMR4qnMkHXuU9BbIvASBn6KpHmllKNB2W5gnDpVIF/z/onLf2h80aoVv8F+cfRCkwtm8oWU4Ve3x2G/waBqM2A87qt5ZFpnyPzlBEpSpWGvJTyX4CBClnA0KGg9EpV6X5M9vgMBH63wn+SRqGbG3WP6IRilBCn2yt7L2Yk9QnOJPh7KhrnRMW8ldQwL6n3W23OgScYrljUpPoiMSUxxJ6/P81OvgnMOUxa5I+r3UIbGt+iX7Hyg/d0Sa9ydz3C35KoEH+6ZmUnvOgX8VNIdsmcSdPkmdWPkpaix00m3yVdR5brfz0+ITVPigd/kc1z1Vga6JAMdYjad1XRxLge6Pa6d2Oebesf0hDhLwgUl5Yi47g+35JhUE3UOcQe8CfAyFIPzGzPa6KrsV2TIGwJ9ElOnxB9OwEeYlJTU/C/qUtPLM8OG7j6JOeJsSp0ardMuupiT6E6J61Bob3RefEwLKtldMqnVlTagBB18Lp3VpKoaFezCmJDhPT6t/JavVdmasvw+NLJyjXUm6sOOJIvG1igjmYJtDuhB/sVXnUe1GTse7SoLqV9tR9dQq8yVGtsTAFx5rSo16JEEmYvM/wAv6qZS9vwNLbyAMqAatBSFYTp8UZXNN0d6djECOh0vv7oWpQucpkbSIKcZxl2KUWuivP4J23Ow9Vq4fgYDA+o/UTkg+kn8kPjeWYLQGkzLQDAjT3jZJZot1Gw9qVWwVgvAAP8ATxKv/RBN4HkVJnDm5Zz3OkEWFtRrPknHCySYdbx1Q8kb4Y1F/gpqMaJj0nX4FWYLBOeZbb62G6qfg4uHAjyIRWApFrpzMjxdv5alEp1G0+RKNy5Q1fDumzsw0nRTpcKeQCbjoD1Rb8QNcrSZi3X1sVoN42Q2Ip2t+IR1sbhc0s+RJKKN1ji3yzNo8Ig95rpHQtPw3UeSy8guA6CPfy80fW4yx3+ZeNwSI9J9ZQjnhxJZ6wZ/ndQsk5fcDhBfaAitBhk2npp66KLcY+n3bjwn5QtEupugcsl5MACb9BrfyRnE+zj6IaXGkxzwTyw7OQ3q6JDZMixOh6LT3sdqM/IvblVowXY4Fwc4ZojwsNrKuviGEy1nmCSdPMq+pgwLFzTGwmfcgK8YAQJDR6fO5W28I0zPWbM7lg7QD5/XulyY10/Zg/2U3DK/LMzEEEgAeRVFWsZufr01Wq2fRDSXZr0+JUWtgU4HXLJ9Xa/FUOwOcZmRGwc4yTeev8tFn/pU6tB8dPfqiqPFS0RA/n7rB4pQ5j2a7xl2EN4S8DpA/WIkeo6pU6b260ifEaz5g+qEdjnzqY2G1kRS4jUNrAeOlgVLWSuaGnDwVYh7pGYH18D8UT/iT8pDg7TXJaNrx9Sq3Ne51nDrMHw+pV7xVgN19SPgplTSTGr8GfVxAdqZ8gI9OiS0anZ2o4ZpbcD9b8vJJaRzY0uyHCd9GTQrOB+76EG/VPisW94s2Pj7ALX5P4e7G5IM/wBfhqgsViwCQHTfzG+k6LGORSldGrg0qsyeQ6Yyn2TvpOGoKsPECTJP16KwVC5kyddJK6/cflGGnyBucd0gV0XAOyNXFyQ0NZP+Y42HkAZcdv5rrqH2SUo79WqT1aGMHsQ4/FY5PqGDE9W/9il6ecuUeYAqQK9Mr/ZDT/BWqD95rHfLKgv/ACmeP/eDtNGFtp72pdePoqV9T9O/P9A/TZF4OBAU+8OvxXa437OqjL0w50D9Zkz7D2+KBq9lag+/TreZYR/QJr12GXTD2JrsxWvqPaBMidN/ZXtwFSASGxtJA/oiX4Wm10aHTvOg/NU4umWien19aKfcTdRLr8lT6Zb+EHxaeqZuHrdH3EWE/wBksDUl0mPXqtdmJH65HQg+O0XHnZKU3DirGo2ZNHCOkF1vDQn+q1qTm6MY6wvIafzKvwmDYSHEyDePQ26rZbh6TW2DSYuJuDfUTv8AzC5svqE3RpDEzDp8UywMsTpr6QVVVxLXfeEHe2so7K4uLajc02BsHQJyifL1tvCro9m6lZ4bTYTH3zmgX+6SYM22AnoElKEeXwDUmNhqVFrQWFs7kgTPhNx6dVrcL7CuxJz1JpMN7CHHWbGzfMj0Gq6PgHYejQIe8Z6mxd+H90beeviNEZxvtBTw9PM++1Ng1qEdP2B1085APBk9XKUtcV8+TaONdyBeIVsNw/DQ2i1wMhrLF1R2veLgZaLS46CIBtPmOOx1es5znZGydGgMA2hrRoIEfzRvE+JVMRUL6gMu8SIANgBoAJ+eslBMoumDaetl3+lwLEtpcyZjkntwujLDHEmd9VfVwzo++PK6ONJ85Yv0Cm7hzg0HM0k7bjzK73lVrowUODBqsM3uoBav+Hlx0A85+SHx3CX07kW6z8Y1W6zRfFmTgwZsHYD3KKokNvv4jz0mwQVVhae8C3zBb81ucI7IYiuA4NNKmb56stBHVjYzP9BHiss04RjcpUioJt8Izq1XM6ZE+3yWhwrgWIr/AHWdz/UccrPR34j4NBK67hnZHD0IJHOeI71QDKD+zT0/3ZloYrH2JLoA1cYgR+rNj8hG8ELx8v1FfbiX82dkPT+ZHNVOzDqQkVGOIEk94Q0TJkgwLamNEMzEscNWh2x1J6aoHtB2iNaadO1OZPV56uO46Dw8ABnHPlkC3WLe+i6MWHLKKllfLIlkinUTbGLe05QQRfuuuBe8HUJ1zed3UpLf9KjP3zTxmUu7ot0EfLfyWSMISQQw+LbwTOt/krcFxkNFozHw+rLUw9RgBJeczpJEjKPSPiouWLijSlIEwc1alOk5wa172i5ADMxicum+xvbqvVuEdkMNRALW53D8VQ5z6A91voAvK2cKBIc14BB7vdvYbmY128Fs4XtBWogDm+UDMDE6MJgnSzXN63XJ6tTyV7b/AJGuKl9x13Bu0Valj34Wthy9jn1CysA4Brcr3tk5S18tA3BBMXi3eteJ+vD815bQ7fVA05wwt8H8t3+2pDQf4iL6hauF+0BhAc5lVoGrshe3b8TJC8eeGa7R1qn0z0B5aASYAFyTaB4rLbxUHM4ZcstayTEudJ7x0AiD1Anew5fC8ewrsuTE6QADUDoIqmobO0cZLTvlgbLQNQua7LUY9zg8S5u73Nv3TaKQyWGwPWYUa7KXyjdp4gEUyWXqEiAQbCe9eCWwJ03QbOPYR3NPMAFGC9zg5rYJcJa4iHjM1wls3BQ7sfWaHvDRVcG1uX3wDAg0WiWwHONnE2GUbLGdwNuWK2eq/ntqvrOphznMosFQtJDzE96m2IGoDRJko1xrE73dHYv4Ux47wDgeoB+azMT2Gwr/AL1Cn6At/wCkhS4hx7mUwMPUFOo40gOYC3/NaXMbdpEkA+UEarKwnafGEsJp03sdUJJaCYoOc4U3S15mQNY1bG9lGU49MwqLI1vsrwxMt5jP3akj2eHLMxH2Sm+TEO/jpg/Frh8l0re1720hUq4dzQc4gHvZ2DTK4AXMgHNNpiJIsf26wzS4OzjKG5jlzxnDTowuNsw28pgrePrM6/zf3IeGD8HEj7P8bRdLHUag3u5h9i0j4qOI4bjaZk4Zx1Hcc19usNMg+i9MHG6ESarAJDbuAuZgX3kEeYI1RuQFV+tm3+5JgsVcJnmvCOy9SsWPxE0w24Zo49M5/B+6JP7q7WnSbTb3QBE6fGB9eJOq0zh29FU/ANOyxnmc3yUoUc5xrjbMPT5lUzmnl0xYvtp+7uXHW1ohp8y4pxZ+Jqmq+7iIDRMNAmMo6XnzXrXE+xeGruzVGS6IDg57THSxjcoBn2eUGA5MwMal0ke67PS58OFW72MckJydeDzdvDK7mhzaT8h/FlMe5ROH7P1C0kuA/ZvJC9hpnI0NyWaABHQCAhsVgaNQQ5l+sfkr/iMnxqL9OvyeRVAGmCMpG5n4HdV1qzo7vfGpsfBdXxzsq8tJFNzztZ07x3QO97yszBdkKziAylWE65xywAdbuG3TcdV1w9RjlHZsyeOSdHO1MXOlvVd12M7HvztxGJaWtbBp03ySXD7rntP3QNQDeYNovtdnOxNLCw+pFWqDIJFm9Mo6j9Y36QuT49jRiMVjm1ntz4d1FmEpVb0QH0y41Hs5VRrsxnvltu60OaSuTP6r3Lhj6/JtDFXMj01xzSN9gQDPusjEYqmHEVKQn68lxHZx2IFcDEVmcqaZoU8KAym8uFVxdlDWuDWmg7ukXMGSJDu4q1GYgZQW81oktBEkfRXnOOro37A6rcK+QZZETctFwYu4QR67R1C4vt4zl5Q2oHMdYsNndQbGC3TpttEdBiWuYZEyNR1G4/mPbdc3iqIpvNpa+9hrN9TNj1XV6SllTZll+2kchzNoRYDyyGgx6fJaxw9G80dYgy4X8hb0TVMPTiWwJ2nS3ifmF70syfg4VB/k580CNQQkt2jAsfkCnT9/4J9s88DiNDCkKxG5UCkvVqPkgKpcTqN0cfW6epxJ7iC46IQpWUe1C7oezCn4su1KNwOIYBax+Pv7LIDk4eplhTVISbRv1eMuIjmOcOjjnbB8HSPRXYHHuiYpgfsh1Mz4ctzIXOAq4VjESuefpYNVSLjlkvJ2fD+PvGlWq3/mBwt4PYSfVxW9S49iWgRWY/8Aep5fKS15j0HovMadd5gAm2nr4rQHGKrRlcZbuRr77Lgy/T43wjph6l1yel0e2FcffpU3RcltSPUcwNvr+aso9qKTmjPhqjQMmlPMBkdmZBpS2A69iVwGH4m0tu4k+JJv7qFbjWUiJIOs6+i5P0F8I199eUekUu0WEqS1tdzCW1GwHkEc14c52VwMODhYkWkhaD6dGs4Fz2VGZ3OLHMYZYWZW02mxa1ru9IvsvLKPa2q0w2KrN6dYCo30Dj3fQ+i6/sQ3B8RL6XIOGqMaHjkVXsBGaCQ1sNkEt1b+Jc2f0U8Udn0XDLCTo6V2CGRxDA6pzQ9g5j2t1uDnkCQCCIy3sATK6FnGnAwaTiM7GhzS0y1wBLyPwtaZBXPf+CH5QaWMrMMaPbSqAHcS1rCbyLk+ig7gWPYO5iaNQ/t030vk6oPYLh1i/JrXydRT4/TOWczS51RgDmkXpZi8+AhpIO6uocYovjLUYZax+oHdqGKZg7OIgLjDjOI0x36FN8f6dUQf/sDI9ZQju1dzzsHUaZaD3GPnIZZdhMhpkiYhL2x8npIcDonXmlDtTgdMxpGKog56ZHPdNUw68l15jyXccOouDS/O4h+UtBMgAMaBHSdT4lS4UFvyaabKg3Ypw6fJVP4tAkg+gLvlKnVis0iol65rEdvcOwwXtJ6Agn2mfgsriX2oMYJywNi6GA+tY0x7ZlSgzTSTOtx1ZjRmc8N8+vQLg+1JovrNMVG4oNim6g94xGU3gMoycm8VABdctxz7WaRJPMgxphg57/L9IqhjKPnTpuI6rh+Idua9VrqOEp8im/8AzBSL31av/wA1c9+pvYZRfRdeLBJ/H+o6xxXPL+P+zu8Z2hp4dzubVPMAyufi67qlXKTJb+j0MxaJAJaXMktGbRW4SvXqZaralZhBDmMa1tEAj7pdTYT7Pe6dwNF5pwrsfjXua6nScyCCHu7sEXB6zPgvSeGcOrsYOe9rql5c1sDaxsL63gfn2RxY0+7/AODDJllrUVR22B4gMZSzQG1mf5rRods7P2T01BsepyMdhuomJIHocw/7gPMbLOwmPfScHNcQ5uhsfOeoOhG66Q1mYlmenDXfjZu0jQtH4mzf4FcuXE8cto9GUJKSpnH1qBBgTB6j+qhTqhpkjNrt+YW1ihJggT06dfGOngqKmDDhcBvTWPW674ZVJWYuDXRlVMQCZiEk1ejB09r+yS2M+Ti+F42myC8S4TBgmJtvZaVLF0ZkNaI07oGu65glNJXqzwbO7IU68G1xOvTcIAEzaIuNo6LHITMfF02Za44uComTsUJwmlKVsSTBU2u6KqU4KihBVKi52gV7cJVGjXfD81LC4+AAPktCnjHdVzSm14LSA2cJebkD3RuG4DP3h7Efkp/phG/17IilXJ/H8FhLJItJETwFoOrovafa63exLWYbG0qjS4AksfJtleIM22dld/CsfnH9ZMMQQZWM3LJBxb7Gqi7PfKZAL26Q6fR9/wDqzJqroBJ2WfwbiPPo0a0/5lOH+FRv3hHnzPYK7F1MoBHWwtchrnCZItafQL5imuGei+QbiON5VOpUfbltgAE3eY3sdS1vq5eU/p1TOXOOYkknNeSdfmu47W1Zp0qWgP8AxCQdTfy3JPmQuMxYDF6no4JRtq7ObM3fBYzjB0cYHQC0b7m8b2Xc4bt+xtNvMp1RYd8Uy5p8RkLg0ea8sdWJJtYKTcSW3BI8iR8l0ZvRrJ1wTDNr2j1YdvcG4H/jsGxkx80B/jgBLmvaGm+sAjYkSQbeS86rcRe6xc4jxMp8PWk+K5v4fLts0edeEbnabhzMZVz1Huc0CGtZVc1rR4tBuTu7e3QBZmH7A4PXkz5vqH4Zlo4avG60WYwRey000VE7tmOzsvh6emHpeHcafiQSrnUGiwAHgBAWpUrtO6GdTGxCuMiGrAhhf1SR5SEjUqN/ET5kn5raw+FYW7TvCGxuFiU1kTdBq0ZIxkAzOb3B90qfELaCfr2KFqDvKmu6NFvqmZW0b1PjQ3uPWQpniTCLlc813VWz7LN4o+DRTZr1KrcuZjoPQwksg9R8LJI1+QcjgHUyLkWUMyYuPVRle4jCiUpKKdVtQUSlKVFOnsKiUp5UE4S2CiWZWtxBG5VIKeVL5JCm1TqfdXUsYQdUACnJWbgmUpG43FkXOivbjRHisBtU/rfEq6nU3nRYvEWmey/ZdxTNhqtImTRqNqt65H2qe0OP8S7fE0pgETBB1jw18iV4l9m3HRS4hSaTDawdQd/zB3I/jaweq9upGWibnQ+Ys74gr5v1uL28z+eTuxSuJwXbuvk/RptNNw9W8v8ANcPjsUSLf1hdV9rQIo4RxO7xsIJZTP8A2rg8KXO6x1Xpejj/AISl/wC7OfK/3UG0cSQIjdU18ROibnRaFVWqgiy7YrkxFzbq+niI80Ax6Ka/SFUkBosxs62RtDG219FjGokyqsXjTCzZOPKrbxQg2KzDiLKLZJ80vbQWzepcXUq/FZGvmsQYV0aj4q1mHdGo8VHtRK3Y9TESShnvdOh9ir6eBvd0Ij9FtqR4zCu1EnsCZiyrmYlCuMEhT5YIuU2kCCxiBuksw1/DwSU6MvY5QFNKaVKV6ZAkpTJIsCQKeVFOgRIJ4UQpNCOhCCcBWjDON8pPkE4wj/1Hex/JTsJlKeVd+gv/ANN/+135J/0Cp/pv/wBrvyTUkBCjSkgEx9dFN+GA1cPrwTuwFTdj/wDa4wmOCfuxw9Cp2+Rj05aWua4ZgQQehBBB9wvpbg3ERXosqtAAqtZVEXH/ABGguHmHh4IXzG5hBuCPNez/AGNcTNXCOpHWg5zdfwVDnp+Nnc4eq8r6piuCyLx/c6PTy5aB/thd/wCiw7o0rx/+dUf9q8spcTcOnyXrX2w4Y/oDTIIbiGu0M98Vt52zRovGQFp9OSlgp/lk53UzROOLtU4qSg6TT0PxVzCu/VLowsKCsbUVNMFE0cOSoYxCqVISUdR4M4i2v8vNEt4aQ2S3z/usnOKAy20iUdgMKD9687I2hhm7TdX0cOAbBZSyccDSHGEG2m26Gq0i24C1KdM9IU/0BxvPwWSnXZVfgymHMeijUpGYm3kj6mGduFQ4EJ2ARQ4ewwTChX4O1zrD2hVB3l8leyufE9Vm3JPsrhmfU4a5hgCUlpjGgfh+J/JJVvIKR5OpaKTag3Cd8aiwXrWQVpwnFNSywhsRdhMGX6WHVa2H4M0ay4+w9v6qHDZIGy2aQC5p5GnSKoF/w5pEAAeiIwnC2gyQD/CFZmCJoPHQLB5GGpeygOivbRbsFKjh50hGNw8LByKoGFHwHxUHUkbyz0+vVTFJLYKM04cdPh/VVVKA6LTfRHgqKlDyVKQUYGOwua0D1U+G4mrh3F1Go6m4gtJaQJB1Gh8/AiQicdbzQVUGF0XtGmSuB+L8VxOIGWrXqvZrkc4Fs7HLl1HVZeH4CXGxtBvE3i1h47oppI+9dauCq0mtMnvbRtPxSTWJVBUD/d2YtDhr2PgQQDqDqPW/wWqMM12rWn+ET6I2jUY6S599gb7gHXS02Vn6Ox3emB+6dSlLK32CiY7eEtvBMq/B4Ag+CKxDGg9028bR5qTatsvxUubaCg+jSi+Y3H4YUnuGgJPnCAa6FMVJKyoomKMaK1hO49QoNrdbK+lUlJsKL6NRoNwfmiTiC77piNBFz7qmiJVrqe6ybVl+Bai+qGrUR0VwfdRxIshcMRlYunCbB4yJBF9v7qeIZKnhsFIkrVtVyRzfBRVG+spIitSvpdJOxnk8qxrDqAUXiKYF580M+rrK9NOxBGGlxg6LScGNYcoHrr7oDD1bae6ubWA1gj62WM27Gg7AAkSAljMaW2U3cUGWAfrZY2K4gSfr63WaTkwDWcWE3V9Hj1/Bc856YOWrxRFydzgeNg6FalDiZO/oPzXnWFxhZ4rVocaj60XPLDXQzv6fEYF/ZWDiLY0Pw/NcbR4tmWjh8f1WDxlWbL+IE7IWvWn+iobiBqqK2LHVNICGIeFTzbKmvX1QNav0K2SJCqtRKnfdZzq86lFYarCt8Emm1sBWU3IfD1rq/mAFZtlUXtKkHAbSoc8KwPlTYUSY07JEKwEJs3sk2FCFT1VtKofr0VNQQUhJUga2Er7q39KB2usVz4Eq6ji7Ss3AqzZaxsTKCrVC7y2/sqmYjMI28PDSysqHLopSoYO994KvwmNAs6yHqunZDubew2WlWT0blQgpLIpYwgQZSWejKtH/2Q=="/>
          <p:cNvSpPr>
            <a:spLocks noChangeAspect="1" noChangeArrowheads="1"/>
          </p:cNvSpPr>
          <p:nvPr/>
        </p:nvSpPr>
        <p:spPr bwMode="auto">
          <a:xfrm>
            <a:off x="173038" y="-876300"/>
            <a:ext cx="2505075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04" name="AutoShape 4" descr="data:image/jpeg;base64,/9j/4AAQSkZJRgABAQAAAQABAAD/2wCEAAkGBhQSERUUEhQVFRUVGBcYFRcXFxcXHBoYFhcVGhQcGBcaHCYeFxwjGhcXHy8gIycpLCwsFx8xNTAqNSYrLCkBCQoKDgwOGg8PGiwkHyQsLCwsKiwqLCwsLCwsLCwsLCwsLCkpLCksLCwsLCwpLCwsLCwpKSksKSwsLCksLCwsLP/AABEIAMABBwMBIgACEQEDEQH/xAAcAAABBQEBAQAAAAAAAAAAAAAEAAECAwUGBwj/xABEEAABAwIEAwYDBAgEBAcAAAABAAIRAyEEEjFBBRNRBiJhcYGRobHwBzJC0RRSYnKCweHxFTNTkiODssIWFyRDc5Oj/8QAGwEAAwEBAQEBAAAAAAAAAAAAAAECAwQFBgf/xAAvEQACAgICAQMDAgQHAAAAAAAAAQIRAxIhMUEEE2EFMlEUIhWBocEjQnGRsdHw/9oADAMBAAIRAxEAPwDh8iWVEimn5a/Rtz5nVg2RPkRQpJxSS3FQLkT8tFcpPyktxUCctPy0Xy0+RG4UB8pLlIzlp+UnuPVgQpJxSRnLS5SW4UCCklykXy1Llo3HQFyk/JRfLT8tG4UB8lPyUWKaflo3FQHyk/KRmRLIjcKA+SlyUZkSyI3DUD5KcUUXkTZFO4UwbkpcpFZE2RLYNWDclI0kTy0siNh6sG5SXKRORLIlsGrBuUlykTy0uWjcNWDmmkiciZGwqIctLlqYKlKw2Z16IhkUsieU4KNmhaDZE4anlLMlsxaDZE+RPKWZFsnUbKnDU+ZNKLZWogxLInlKUBqhZUsqRKUo5DUQallTpsydsVIfKllSzJw5PkVCDU+VLMlmS5CkNlSypyUkchqNlTFqmfIpvQpNsNSJCUJy09CkWeBQPUbKkWpj6pFAULKllTEeCciNkgoaEoTQmlCTFROE6rzpJ0xcA4clnSFExMj3VZatEky3a8FoenDwqQ5SzeCeorLsyltZUAk6Aqw0nbNd6An5KXGh3wWDXVMR4qnMkHXuU9BbIvASBn6KpHmllKNB2W5gnDpVIF/z/onLf2h80aoVv8F+cfRCkwtm8oWU4Ve3x2G/waBqM2A87qt5ZFpnyPzlBEpSpWGvJTyX4CBClnA0KGg9EpV6X5M9vgMBH63wn+SRqGbG3WP6IRilBCn2yt7L2Yk9QnOJPh7KhrnRMW8ldQwL6n3W23OgScYrljUpPoiMSUxxJ6/P81OvgnMOUxa5I+r3UIbGt+iX7Hyg/d0Sa9ydz3C35KoEH+6ZmUnvOgX8VNIdsmcSdPkmdWPkpaix00m3yVdR5brfz0+ITVPigd/kc1z1Vga6JAMdYjad1XRxLge6Pa6d2Oebesf0hDhLwgUl5Yi47g+35JhUE3UOcQe8CfAyFIPzGzPa6KrsV2TIGwJ9ElOnxB9OwEeYlJTU/C/qUtPLM8OG7j6JOeJsSp0ardMuupiT6E6J61Bob3RefEwLKtldMqnVlTagBB18Lp3VpKoaFezCmJDhPT6t/JavVdmasvw+NLJyjXUm6sOOJIvG1igjmYJtDuhB/sVXnUe1GTse7SoLqV9tR9dQq8yVGtsTAFx5rSo16JEEmYvM/wAv6qZS9vwNLbyAMqAatBSFYTp8UZXNN0d6djECOh0vv7oWpQucpkbSIKcZxl2KUWuivP4J23Ow9Vq4fgYDA+o/UTkg+kn8kPjeWYLQGkzLQDAjT3jZJZot1Gw9qVWwVgvAAP8ATxKv/RBN4HkVJnDm5Zz3OkEWFtRrPknHCySYdbx1Q8kb4Y1F/gpqMaJj0nX4FWYLBOeZbb62G6qfg4uHAjyIRWApFrpzMjxdv5alEp1G0+RKNy5Q1fDumzsw0nRTpcKeQCbjoD1Rb8QNcrSZi3X1sVoN42Q2Ip2t+IR1sbhc0s+RJKKN1ji3yzNo8Ig95rpHQtPw3UeSy8guA6CPfy80fW4yx3+ZeNwSI9J9ZQjnhxJZ6wZ/ndQsk5fcDhBfaAitBhk2npp66KLcY+n3bjwn5QtEupugcsl5MACb9BrfyRnE+zj6IaXGkxzwTyw7OQ3q6JDZMixOh6LT3sdqM/IvblVowXY4Fwc4ZojwsNrKuviGEy1nmCSdPMq+pgwLFzTGwmfcgK8YAQJDR6fO5W28I0zPWbM7lg7QD5/XulyY10/Zg/2U3DK/LMzEEEgAeRVFWsZufr01Wq2fRDSXZr0+JUWtgU4HXLJ9Xa/FUOwOcZmRGwc4yTeev8tFn/pU6tB8dPfqiqPFS0RA/n7rB4pQ5j2a7xl2EN4S8DpA/WIkeo6pU6b260ifEaz5g+qEdjnzqY2G1kRS4jUNrAeOlgVLWSuaGnDwVYh7pGYH18D8UT/iT8pDg7TXJaNrx9Sq3Ne51nDrMHw+pV7xVgN19SPgplTSTGr8GfVxAdqZ8gI9OiS0anZ2o4ZpbcD9b8vJJaRzY0uyHCd9GTQrOB+76EG/VPisW94s2Pj7ALX5P4e7G5IM/wBfhqgsViwCQHTfzG+k6LGORSldGrg0qsyeQ6Yyn2TvpOGoKsPECTJP16KwVC5kyddJK6/cflGGnyBucd0gV0XAOyNXFyQ0NZP+Y42HkAZcdv5rrqH2SUo79WqT1aGMHsQ4/FY5PqGDE9W/9il6ecuUeYAqQK9Mr/ZDT/BWqD95rHfLKgv/ACmeP/eDtNGFtp72pdePoqV9T9O/P9A/TZF4OBAU+8OvxXa437OqjL0w50D9Zkz7D2+KBq9lag+/TreZYR/QJr12GXTD2JrsxWvqPaBMidN/ZXtwFSASGxtJA/oiX4Wm10aHTvOg/NU4umWien19aKfcTdRLr8lT6Zb+EHxaeqZuHrdH3EWE/wBksDUl0mPXqtdmJH65HQg+O0XHnZKU3DirGo2ZNHCOkF1vDQn+q1qTm6MY6wvIafzKvwmDYSHEyDePQ26rZbh6TW2DSYuJuDfUTv8AzC5svqE3RpDEzDp8UywMsTpr6QVVVxLXfeEHe2so7K4uLajc02BsHQJyifL1tvCro9m6lZ4bTYTH3zmgX+6SYM22AnoElKEeXwDUmNhqVFrQWFs7kgTPhNx6dVrcL7CuxJz1JpMN7CHHWbGzfMj0Gq6PgHYejQIe8Z6mxd+H90beeviNEZxvtBTw9PM++1Ng1qEdP2B1085APBk9XKUtcV8+TaONdyBeIVsNw/DQ2i1wMhrLF1R2veLgZaLS46CIBtPmOOx1es5znZGydGgMA2hrRoIEfzRvE+JVMRUL6gMu8SIANgBoAJ+eslBMoumDaetl3+lwLEtpcyZjkntwujLDHEmd9VfVwzo++PK6ONJ85Yv0Cm7hzg0HM0k7bjzK73lVrowUODBqsM3uoBav+Hlx0A85+SHx3CX07kW6z8Y1W6zRfFmTgwZsHYD3KKokNvv4jz0mwQVVhae8C3zBb81ucI7IYiuA4NNKmb56stBHVjYzP9BHiss04RjcpUioJt8Izq1XM6ZE+3yWhwrgWIr/AHWdz/UccrPR34j4NBK67hnZHD0IJHOeI71QDKD+zT0/3ZloYrH2JLoA1cYgR+rNj8hG8ELx8v1FfbiX82dkPT+ZHNVOzDqQkVGOIEk94Q0TJkgwLamNEMzEscNWh2x1J6aoHtB2iNaadO1OZPV56uO46Dw8ABnHPlkC3WLe+i6MWHLKKllfLIlkinUTbGLe05QQRfuuuBe8HUJ1zed3UpLf9KjP3zTxmUu7ot0EfLfyWSMISQQw+LbwTOt/krcFxkNFozHw+rLUw9RgBJeczpJEjKPSPiouWLijSlIEwc1alOk5wa172i5ADMxicum+xvbqvVuEdkMNRALW53D8VQ5z6A91voAvK2cKBIc14BB7vdvYbmY128Fs4XtBWogDm+UDMDE6MJgnSzXN63XJ6tTyV7b/AJGuKl9x13Bu0Valj34Wthy9jn1CysA4Brcr3tk5S18tA3BBMXi3eteJ+vD815bQ7fVA05wwt8H8t3+2pDQf4iL6hauF+0BhAc5lVoGrshe3b8TJC8eeGa7R1qn0z0B5aASYAFyTaB4rLbxUHM4ZcstayTEudJ7x0AiD1Anew5fC8ewrsuTE6QADUDoIqmobO0cZLTvlgbLQNQua7LUY9zg8S5u73Nv3TaKQyWGwPWYUa7KXyjdp4gEUyWXqEiAQbCe9eCWwJ03QbOPYR3NPMAFGC9zg5rYJcJa4iHjM1wls3BQ7sfWaHvDRVcG1uX3wDAg0WiWwHONnE2GUbLGdwNuWK2eq/ntqvrOphznMosFQtJDzE96m2IGoDRJko1xrE73dHYv4Ux47wDgeoB+azMT2Gwr/AL1Cn6At/wCkhS4hx7mUwMPUFOo40gOYC3/NaXMbdpEkA+UEarKwnafGEsJp03sdUJJaCYoOc4U3S15mQNY1bG9lGU49MwqLI1vsrwxMt5jP3akj2eHLMxH2Sm+TEO/jpg/Frh8l0re1720hUq4dzQc4gHvZ2DTK4AXMgHNNpiJIsf26wzS4OzjKG5jlzxnDTowuNsw28pgrePrM6/zf3IeGD8HEj7P8bRdLHUag3u5h9i0j4qOI4bjaZk4Zx1Hcc19usNMg+i9MHG6ESarAJDbuAuZgX3kEeYI1RuQFV+tm3+5JgsVcJnmvCOy9SsWPxE0w24Zo49M5/B+6JP7q7WnSbTb3QBE6fGB9eJOq0zh29FU/ANOyxnmc3yUoUc5xrjbMPT5lUzmnl0xYvtp+7uXHW1ohp8y4pxZ+Jqmq+7iIDRMNAmMo6XnzXrXE+xeGruzVGS6IDg57THSxjcoBn2eUGA5MwMal0ke67PS58OFW72MckJydeDzdvDK7mhzaT8h/FlMe5ROH7P1C0kuA/ZvJC9hpnI0NyWaABHQCAhsVgaNQQ5l+sfkr/iMnxqL9OvyeRVAGmCMpG5n4HdV1qzo7vfGpsfBdXxzsq8tJFNzztZ07x3QO97yszBdkKziAylWE65xywAdbuG3TcdV1w9RjlHZsyeOSdHO1MXOlvVd12M7HvztxGJaWtbBp03ySXD7rntP3QNQDeYNovtdnOxNLCw+pFWqDIJFm9Mo6j9Y36QuT49jRiMVjm1ntz4d1FmEpVb0QH0y41Hs5VRrsxnvltu60OaSuTP6r3Lhj6/JtDFXMj01xzSN9gQDPusjEYqmHEVKQn68lxHZx2IFcDEVmcqaZoU8KAym8uFVxdlDWuDWmg7ukXMGSJDu4q1GYgZQW81oktBEkfRXnOOro37A6rcK+QZZETctFwYu4QR67R1C4vt4zl5Q2oHMdYsNndQbGC3TpttEdBiWuYZEyNR1G4/mPbdc3iqIpvNpa+9hrN9TNj1XV6SllTZll+2kchzNoRYDyyGgx6fJaxw9G80dYgy4X8hb0TVMPTiWwJ2nS3ifmF70syfg4VB/k580CNQQkt2jAsfkCnT9/4J9s88DiNDCkKxG5UCkvVqPkgKpcTqN0cfW6epxJ7iC46IQpWUe1C7oezCn4su1KNwOIYBax+Pv7LIDk4eplhTVISbRv1eMuIjmOcOjjnbB8HSPRXYHHuiYpgfsh1Mz4ctzIXOAq4VjESuefpYNVSLjlkvJ2fD+PvGlWq3/mBwt4PYSfVxW9S49iWgRWY/8Aep5fKS15j0HovMadd5gAm2nr4rQHGKrRlcZbuRr77Lgy/T43wjph6l1yel0e2FcffpU3RcltSPUcwNvr+aso9qKTmjPhqjQMmlPMBkdmZBpS2A69iVwGH4m0tu4k+JJv7qFbjWUiJIOs6+i5P0F8I199eUekUu0WEqS1tdzCW1GwHkEc14c52VwMODhYkWkhaD6dGs4Fz2VGZ3OLHMYZYWZW02mxa1ru9IvsvLKPa2q0w2KrN6dYCo30Dj3fQ+i6/sQ3B8RL6XIOGqMaHjkVXsBGaCQ1sNkEt1b+Jc2f0U8Udn0XDLCTo6V2CGRxDA6pzQ9g5j2t1uDnkCQCCIy3sATK6FnGnAwaTiM7GhzS0y1wBLyPwtaZBXPf+CH5QaWMrMMaPbSqAHcS1rCbyLk+ig7gWPYO5iaNQ/t030vk6oPYLh1i/JrXydRT4/TOWczS51RgDmkXpZi8+AhpIO6uocYovjLUYZax+oHdqGKZg7OIgLjDjOI0x36FN8f6dUQf/sDI9ZQju1dzzsHUaZaD3GPnIZZdhMhpkiYhL2x8npIcDonXmlDtTgdMxpGKog56ZHPdNUw68l15jyXccOouDS/O4h+UtBMgAMaBHSdT4lS4UFvyaabKg3Ypw6fJVP4tAkg+gLvlKnVis0iol65rEdvcOwwXtJ6Agn2mfgsriX2oMYJywNi6GA+tY0x7ZlSgzTSTOtx1ZjRmc8N8+vQLg+1JovrNMVG4oNim6g94xGU3gMoycm8VABdctxz7WaRJPMgxphg57/L9IqhjKPnTpuI6rh+Idua9VrqOEp8im/8AzBSL31av/wA1c9+pvYZRfRdeLBJ/H+o6xxXPL+P+zu8Z2hp4dzubVPMAyufi67qlXKTJb+j0MxaJAJaXMktGbRW4SvXqZaralZhBDmMa1tEAj7pdTYT7Pe6dwNF5pwrsfjXua6nScyCCHu7sEXB6zPgvSeGcOrsYOe9rql5c1sDaxsL63gfn2RxY0+7/AODDJllrUVR22B4gMZSzQG1mf5rRods7P2T01BsepyMdhuomJIHocw/7gPMbLOwmPfScHNcQ5uhsfOeoOhG66Q1mYlmenDXfjZu0jQtH4mzf4FcuXE8cto9GUJKSpnH1qBBgTB6j+qhTqhpkjNrt+YW1ihJggT06dfGOngqKmDDhcBvTWPW674ZVJWYuDXRlVMQCZiEk1ejB09r+yS2M+Ti+F42myC8S4TBgmJtvZaVLF0ZkNaI07oGu65glNJXqzwbO7IU68G1xOvTcIAEzaIuNo6LHITMfF02Za44uComTsUJwmlKVsSTBU2u6KqU4KihBVKi52gV7cJVGjXfD81LC4+AAPktCnjHdVzSm14LSA2cJebkD3RuG4DP3h7Efkp/phG/17IilXJ/H8FhLJItJETwFoOrovafa63exLWYbG0qjS4AksfJtleIM22dld/CsfnH9ZMMQQZWM3LJBxb7Gqi7PfKZAL26Q6fR9/wDqzJqroBJ2WfwbiPPo0a0/5lOH+FRv3hHnzPYK7F1MoBHWwtchrnCZItafQL5imuGei+QbiON5VOpUfbltgAE3eY3sdS1vq5eU/p1TOXOOYkknNeSdfmu47W1Zp0qWgP8AxCQdTfy3JPmQuMxYDF6no4JRtq7ObM3fBYzjB0cYHQC0b7m8b2Xc4bt+xtNvMp1RYd8Uy5p8RkLg0ea8sdWJJtYKTcSW3BI8iR8l0ZvRrJ1wTDNr2j1YdvcG4H/jsGxkx80B/jgBLmvaGm+sAjYkSQbeS86rcRe6xc4jxMp8PWk+K5v4fLts0edeEbnabhzMZVz1Huc0CGtZVc1rR4tBuTu7e3QBZmH7A4PXkz5vqH4Zlo4avG60WYwRey000VE7tmOzsvh6emHpeHcafiQSrnUGiwAHgBAWpUrtO6GdTGxCuMiGrAhhf1SR5SEjUqN/ET5kn5raw+FYW7TvCGxuFiU1kTdBq0ZIxkAzOb3B90qfELaCfr2KFqDvKmu6NFvqmZW0b1PjQ3uPWQpniTCLlc813VWz7LN4o+DRTZr1KrcuZjoPQwksg9R8LJI1+QcjgHUyLkWUMyYuPVRle4jCiUpKKdVtQUSlKVFOnsKiUp5UE4S2CiWZWtxBG5VIKeVL5JCm1TqfdXUsYQdUACnJWbgmUpG43FkXOivbjRHisBtU/rfEq6nU3nRYvEWmey/ZdxTNhqtImTRqNqt65H2qe0OP8S7fE0pgETBB1jw18iV4l9m3HRS4hSaTDawdQd/zB3I/jaweq9upGWibnQ+Ys74gr5v1uL28z+eTuxSuJwXbuvk/RptNNw9W8v8ANcPjsUSLf1hdV9rQIo4RxO7xsIJZTP8A2rg8KXO6x1Xpejj/AISl/wC7OfK/3UG0cSQIjdU18ROibnRaFVWqgiy7YrkxFzbq+niI80Ax6Ka/SFUkBosxs62RtDG219FjGokyqsXjTCzZOPKrbxQg2KzDiLKLZJ80vbQWzepcXUq/FZGvmsQYV0aj4q1mHdGo8VHtRK3Y9TESShnvdOh9ir6eBvd0Ij9FtqR4zCu1EnsCZiyrmYlCuMEhT5YIuU2kCCxiBuksw1/DwSU6MvY5QFNKaVKV6ZAkpTJIsCQKeVFOgRIJ4UQpNCOhCCcBWjDON8pPkE4wj/1Hex/JTsJlKeVd+gv/ANN/+135J/0Cp/pv/wBrvyTUkBCjSkgEx9dFN+GA1cPrwTuwFTdj/wDa4wmOCfuxw9Cp2+Rj05aWua4ZgQQehBBB9wvpbg3ERXosqtAAqtZVEXH/ABGguHmHh4IXzG5hBuCPNez/AGNcTNXCOpHWg5zdfwVDnp+Nnc4eq8r6piuCyLx/c6PTy5aB/thd/wCiw7o0rx/+dUf9q8spcTcOnyXrX2w4Y/oDTIIbiGu0M98Vt52zRovGQFp9OSlgp/lk53UzROOLtU4qSg6TT0PxVzCu/VLowsKCsbUVNMFE0cOSoYxCqVISUdR4M4i2v8vNEt4aQ2S3z/usnOKAy20iUdgMKD9687I2hhm7TdX0cOAbBZSyccDSHGEG2m26Gq0i24C1KdM9IU/0BxvPwWSnXZVfgymHMeijUpGYm3kj6mGduFQ4EJ2ARQ4ewwTChX4O1zrD2hVB3l8leyufE9Vm3JPsrhmfU4a5hgCUlpjGgfh+J/JJVvIKR5OpaKTag3Cd8aiwXrWQVpwnFNSywhsRdhMGX6WHVa2H4M0ay4+w9v6qHDZIGy2aQC5p5GnSKoF/w5pEAAeiIwnC2gyQD/CFZmCJoPHQLB5GGpeygOivbRbsFKjh50hGNw8LByKoGFHwHxUHUkbyz0+vVTFJLYKM04cdPh/VVVKA6LTfRHgqKlDyVKQUYGOwua0D1U+G4mrh3F1Go6m4gtJaQJB1Gh8/AiQicdbzQVUGF0XtGmSuB+L8VxOIGWrXqvZrkc4Fs7HLl1HVZeH4CXGxtBvE3i1h47oppI+9dauCq0mtMnvbRtPxSTWJVBUD/d2YtDhr2PgQQDqDqPW/wWqMM12rWn+ET6I2jUY6S599gb7gHXS02Vn6Ox3emB+6dSlLK32CiY7eEtvBMq/B4Ag+CKxDGg9028bR5qTatsvxUubaCg+jSi+Y3H4YUnuGgJPnCAa6FMVJKyoomKMaK1hO49QoNrdbK+lUlJsKL6NRoNwfmiTiC77piNBFz7qmiJVrqe6ybVl+Bai+qGrUR0VwfdRxIshcMRlYunCbB4yJBF9v7qeIZKnhsFIkrVtVyRzfBRVG+spIitSvpdJOxnk8qxrDqAUXiKYF580M+rrK9NOxBGGlxg6LScGNYcoHrr7oDD1bae6ubWA1gj62WM27Gg7AAkSAljMaW2U3cUGWAfrZY2K4gSfr63WaTkwDWcWE3V9Hj1/Bc856YOWrxRFydzgeNg6FalDiZO/oPzXnWFxhZ4rVocaj60XPLDXQzv6fEYF/ZWDiLY0Pw/NcbR4tmWjh8f1WDxlWbL+IE7IWvWn+iobiBqqK2LHVNICGIeFTzbKmvX1QNav0K2SJCqtRKnfdZzq86lFYarCt8Emm1sBWU3IfD1rq/mAFZtlUXtKkHAbSoc8KwPlTYUSY07JEKwEJs3sk2FCFT1VtKofr0VNQQUhJUga2Er7q39KB2usVz4Eq6ji7Ss3AqzZaxsTKCrVC7y2/sqmYjMI28PDSysqHLopSoYO994KvwmNAs6yHqunZDubew2WlWT0blQgpLIpYwgQZSWejKtH/2Q=="/>
          <p:cNvSpPr>
            <a:spLocks noChangeAspect="1" noChangeArrowheads="1"/>
          </p:cNvSpPr>
          <p:nvPr/>
        </p:nvSpPr>
        <p:spPr bwMode="auto">
          <a:xfrm>
            <a:off x="173038" y="-876300"/>
            <a:ext cx="2505075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il_fi" descr="http://t0.gstatic.com/images?q=tbn:ANd9GcT1xqen1gayXSiT7qdOK9fShOyPDo6sUwYzMYBkV691MfSUWWkX43uqVoEc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encrypted-tbn1.gstatic.com/images?q=tbn:ANd9GcRSWt89HdrTQGmWBUC-0fwP7HSiTsJu8-c7B_VOFf6VvEVAxl0d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40968"/>
            <a:ext cx="9144000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774</TotalTime>
  <Words>104</Words>
  <Application>Microsoft Office PowerPoint</Application>
  <PresentationFormat>Экран (4:3)</PresentationFormat>
  <Paragraphs>69</Paragraphs>
  <Slides>11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Слайд</vt:lpstr>
      <vt:lpstr>The sights of London</vt:lpstr>
      <vt:lpstr>Слайд 2</vt:lpstr>
      <vt:lpstr>Слайд 3</vt:lpstr>
      <vt:lpstr>Слайд 4</vt:lpstr>
      <vt:lpstr>Astana</vt:lpstr>
      <vt:lpstr>London</vt:lpstr>
      <vt:lpstr>The sights of India</vt:lpstr>
      <vt:lpstr>United Arab Emirates</vt:lpstr>
      <vt:lpstr>Слайд 9</vt:lpstr>
      <vt:lpstr> Every country has                 the welcome home  East or West,                               like home  There is no place                           its customs  The wider we roam                        home is best </vt:lpstr>
      <vt:lpstr>Stages of the lesson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sights of London</dc:title>
  <dc:creator>Mixajlov"</dc:creator>
  <cp:lastModifiedBy>Куаныш</cp:lastModifiedBy>
  <cp:revision>57</cp:revision>
  <dcterms:created xsi:type="dcterms:W3CDTF">2007-12-04T18:30:09Z</dcterms:created>
  <dcterms:modified xsi:type="dcterms:W3CDTF">2014-11-14T09:15:26Z</dcterms:modified>
</cp:coreProperties>
</file>