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</p:sldMasterIdLst>
  <p:notesMasterIdLst>
    <p:notesMasterId r:id="rId10"/>
  </p:notesMasterIdLst>
  <p:sldIdLst>
    <p:sldId id="256" r:id="rId2"/>
    <p:sldId id="267" r:id="rId3"/>
    <p:sldId id="293" r:id="rId4"/>
    <p:sldId id="282" r:id="rId5"/>
    <p:sldId id="295" r:id="rId6"/>
    <p:sldId id="294" r:id="rId7"/>
    <p:sldId id="296" r:id="rId8"/>
    <p:sldId id="291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333399"/>
    </p:penClr>
  </p:showPr>
  <p:clrMru>
    <a:srgbClr val="4B1EEE"/>
    <a:srgbClr val="FFFFCC"/>
    <a:srgbClr val="FFFFFF"/>
    <a:srgbClr val="FF5050"/>
    <a:srgbClr val="2D0480"/>
    <a:srgbClr val="CCFFCC"/>
    <a:srgbClr val="99FFCC"/>
    <a:srgbClr val="42075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45" autoAdjust="0"/>
    <p:restoredTop sz="94723" autoAdjust="0"/>
  </p:normalViewPr>
  <p:slideViewPr>
    <p:cSldViewPr>
      <p:cViewPr>
        <p:scale>
          <a:sx n="78" d="100"/>
          <a:sy n="78" d="100"/>
        </p:scale>
        <p:origin x="-4494" y="-7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F74116-5361-4540-8238-7BAB081208DC}" type="doc">
      <dgm:prSet loTypeId="urn:microsoft.com/office/officeart/2005/8/layout/hierarchy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3926B65-7927-4EEF-BA5E-96443FCF7EE1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 tIns="216000" anchor="t"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en-US" sz="2000" b="1" dirty="0" smtClean="0">
              <a:solidFill>
                <a:schemeClr val="tx2">
                  <a:lumMod val="75000"/>
                </a:schemeClr>
              </a:solidFill>
            </a:rPr>
            <a:t>Learning objectives(s) that this lesson is contributing  to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1" u="none" strike="noStrike" cap="none" normalizeH="0" baseline="0" dirty="0" smtClean="0">
              <a:ln/>
              <a:solidFill>
                <a:schemeClr val="tx2">
                  <a:lumMod val="60000"/>
                  <a:lumOff val="40000"/>
                </a:schemeClr>
              </a:solidFill>
              <a:effectLst/>
              <a:latin typeface="Arial" charset="0"/>
            </a:rPr>
            <a:t>(from Subject </a:t>
          </a:r>
          <a:r>
            <a:rPr kumimoji="0" lang="en-US" sz="1600" b="1" i="1" u="none" strike="noStrike" cap="none" normalizeH="0" baseline="0" dirty="0" err="1" smtClean="0">
              <a:ln/>
              <a:solidFill>
                <a:schemeClr val="tx2">
                  <a:lumMod val="60000"/>
                  <a:lumOff val="40000"/>
                </a:schemeClr>
              </a:solidFill>
              <a:effectLst/>
              <a:latin typeface="Arial" charset="0"/>
            </a:rPr>
            <a:t>programmes</a:t>
          </a:r>
          <a:r>
            <a:rPr kumimoji="0" lang="en-US" sz="1600" b="1" i="1" u="none" strike="noStrike" cap="none" normalizeH="0" baseline="0" dirty="0" smtClean="0">
              <a:ln/>
              <a:solidFill>
                <a:schemeClr val="tx2">
                  <a:lumMod val="60000"/>
                  <a:lumOff val="40000"/>
                </a:schemeClr>
              </a:solidFill>
              <a:effectLst/>
              <a:latin typeface="Arial" charset="0"/>
            </a:rPr>
            <a:t>)</a:t>
          </a:r>
          <a:r>
            <a:rPr lang="en-US" sz="1600" b="1" dirty="0" smtClean="0">
              <a:solidFill>
                <a:schemeClr val="tx2">
                  <a:lumMod val="60000"/>
                  <a:lumOff val="40000"/>
                </a:schemeClr>
              </a:solidFill>
            </a:rPr>
            <a:t> </a:t>
          </a:r>
          <a:r>
            <a:rPr kumimoji="0" lang="en-US" sz="1600" b="1" i="0" u="none" strike="noStrike" cap="none" normalizeH="0" baseline="0" dirty="0" smtClean="0">
              <a:ln/>
              <a:solidFill>
                <a:schemeClr val="tx2">
                  <a:lumMod val="60000"/>
                  <a:lumOff val="40000"/>
                </a:schemeClr>
              </a:solidFill>
              <a:effectLst/>
              <a:latin typeface="Arial" charset="0"/>
            </a:rPr>
            <a:t> </a:t>
          </a:r>
          <a:endParaRPr kumimoji="0" lang="en-US" sz="1800" b="1" i="1" u="none" strike="noStrike" cap="none" normalizeH="0" baseline="0" dirty="0" smtClean="0">
            <a:ln/>
            <a:solidFill>
              <a:schemeClr val="tx2">
                <a:lumMod val="60000"/>
                <a:lumOff val="40000"/>
              </a:schemeClr>
            </a:solidFill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2000" b="1" i="1" u="none" strike="noStrike" cap="none" normalizeH="0" baseline="0" dirty="0" smtClean="0">
            <a:ln/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2400" b="0" i="1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D1977F36-E09A-4AA2-B03B-CA5E85536CA4}" type="parTrans" cxnId="{0B71922E-002A-4365-967D-D026DF804224}">
      <dgm:prSet/>
      <dgm:spPr/>
      <dgm:t>
        <a:bodyPr/>
        <a:lstStyle/>
        <a:p>
          <a:endParaRPr lang="ru-RU" sz="1400"/>
        </a:p>
      </dgm:t>
    </dgm:pt>
    <dgm:pt modelId="{5BA4F666-D522-438D-9BBD-106D1EE4800B}" type="sibTrans" cxnId="{0B71922E-002A-4365-967D-D026DF804224}">
      <dgm:prSet/>
      <dgm:spPr/>
      <dgm:t>
        <a:bodyPr/>
        <a:lstStyle/>
        <a:p>
          <a:endParaRPr lang="ru-RU" sz="1400"/>
        </a:p>
      </dgm:t>
    </dgm:pt>
    <dgm:pt modelId="{B97063BF-E862-4BE3-9872-65E482C0217E}">
      <dgm:prSet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en-GB" sz="1800" b="1" i="0" dirty="0" smtClean="0"/>
            <a:t>5. L1. recognize short instruction for parts of body</a:t>
          </a:r>
          <a:endParaRPr kumimoji="0" lang="ru-RU" sz="1800" b="1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4A2EBEA5-8B57-495B-85AD-E2B7F8684003}" type="parTrans" cxnId="{C6AFBEA7-9428-4C0F-A418-39206786ED46}">
      <dgm:prSet custT="1"/>
      <dgm:spPr/>
      <dgm:t>
        <a:bodyPr/>
        <a:lstStyle/>
        <a:p>
          <a:endParaRPr lang="ru-RU" sz="1400"/>
        </a:p>
      </dgm:t>
    </dgm:pt>
    <dgm:pt modelId="{23D3ED4F-4B90-4C71-BB5D-9F3DEDF20289}" type="sibTrans" cxnId="{C6AFBEA7-9428-4C0F-A418-39206786ED46}">
      <dgm:prSet/>
      <dgm:spPr/>
      <dgm:t>
        <a:bodyPr/>
        <a:lstStyle/>
        <a:p>
          <a:endParaRPr lang="ru-RU" sz="1400"/>
        </a:p>
      </dgm:t>
    </dgm:pt>
    <dgm:pt modelId="{ADF991AB-681C-4303-B374-DD6AD6B39672}">
      <dgm:prSet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en-US" sz="2000" b="1" dirty="0" smtClean="0"/>
            <a:t>5.R2. read the text trying to get the main idea</a:t>
          </a:r>
          <a:endParaRPr kumimoji="0" lang="ru-RU" sz="2000" b="1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438C18A4-06E3-40E9-AFAB-AA7681ECD2F0}" type="parTrans" cxnId="{4465C347-9C91-4541-9C24-69241B920587}">
      <dgm:prSet custT="1"/>
      <dgm:spPr/>
      <dgm:t>
        <a:bodyPr/>
        <a:lstStyle/>
        <a:p>
          <a:endParaRPr lang="ru-RU" sz="1400"/>
        </a:p>
      </dgm:t>
    </dgm:pt>
    <dgm:pt modelId="{544B530C-E0E7-48C2-BEDD-81D39AEAA29D}" type="sibTrans" cxnId="{4465C347-9C91-4541-9C24-69241B920587}">
      <dgm:prSet/>
      <dgm:spPr/>
      <dgm:t>
        <a:bodyPr/>
        <a:lstStyle/>
        <a:p>
          <a:endParaRPr lang="ru-RU" sz="1400"/>
        </a:p>
      </dgm:t>
    </dgm:pt>
    <dgm:pt modelId="{22649BCC-6C56-4E0D-94CE-21A69E0BE3E5}">
      <dgm:prSet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pPr marR="0" rtl="0" eaLnBrk="1" fontAlgn="base" latinLnBrk="0" hangingPunct="1">
            <a:buClrTx/>
            <a:buSzTx/>
            <a:buFontTx/>
            <a:tabLst/>
          </a:pPr>
          <a:r>
            <a:rPr lang="en-GB" sz="1800" b="1" i="0" dirty="0" smtClean="0"/>
            <a:t>5.W3. use to writing  as a tool for learning and thinking </a:t>
          </a:r>
          <a:endParaRPr kumimoji="0" lang="ru-RU" sz="1800" b="1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8830A055-90EF-4F8A-95C1-C0C8D62D83AC}" type="parTrans" cxnId="{76A92F72-CCC8-4734-9A5C-30293D2E959E}">
      <dgm:prSet/>
      <dgm:spPr/>
      <dgm:t>
        <a:bodyPr/>
        <a:lstStyle/>
        <a:p>
          <a:endParaRPr lang="ru-RU"/>
        </a:p>
      </dgm:t>
    </dgm:pt>
    <dgm:pt modelId="{4A4D506B-657E-420C-A0E3-8C52686BF8C2}" type="sibTrans" cxnId="{76A92F72-CCC8-4734-9A5C-30293D2E959E}">
      <dgm:prSet/>
      <dgm:spPr/>
      <dgm:t>
        <a:bodyPr/>
        <a:lstStyle/>
        <a:p>
          <a:endParaRPr lang="ru-RU"/>
        </a:p>
      </dgm:t>
    </dgm:pt>
    <dgm:pt modelId="{3C12132B-943B-4743-AF33-499F07DC2EB6}">
      <dgm:prSet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pPr marR="0" rtl="0" eaLnBrk="1" fontAlgn="base" latinLnBrk="0" hangingPunct="1">
            <a:buClrTx/>
            <a:buSzTx/>
            <a:buFontTx/>
            <a:tabLst/>
          </a:pPr>
          <a:r>
            <a:rPr lang="en-GB" b="1" i="0" dirty="0" smtClean="0"/>
            <a:t>5. S4. develop their speaking,  to practice their vocabulary</a:t>
          </a:r>
          <a:endParaRPr kumimoji="0" lang="ru-RU" b="1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EB1FDB3F-D33D-4A6B-BB2F-D78BD8228355}" type="parTrans" cxnId="{B2360D0C-19E0-447C-967E-7D972EF44398}">
      <dgm:prSet/>
      <dgm:spPr/>
      <dgm:t>
        <a:bodyPr/>
        <a:lstStyle/>
        <a:p>
          <a:endParaRPr lang="ru-RU"/>
        </a:p>
      </dgm:t>
    </dgm:pt>
    <dgm:pt modelId="{926622F9-495E-40FD-9229-A6E45C86DDBC}" type="sibTrans" cxnId="{B2360D0C-19E0-447C-967E-7D972EF44398}">
      <dgm:prSet/>
      <dgm:spPr/>
      <dgm:t>
        <a:bodyPr/>
        <a:lstStyle/>
        <a:p>
          <a:endParaRPr lang="ru-RU"/>
        </a:p>
      </dgm:t>
    </dgm:pt>
    <dgm:pt modelId="{95C0CAC5-85AA-4DE3-992A-58F05335DBEA}" type="pres">
      <dgm:prSet presAssocID="{06F74116-5361-4540-8238-7BAB081208D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B30CDD1-AC4D-4F35-A1BA-3C5F9213E14C}" type="pres">
      <dgm:prSet presAssocID="{B3926B65-7927-4EEF-BA5E-96443FCF7EE1}" presName="hierRoot1" presStyleCnt="0"/>
      <dgm:spPr/>
      <dgm:t>
        <a:bodyPr/>
        <a:lstStyle/>
        <a:p>
          <a:endParaRPr lang="ru-RU"/>
        </a:p>
      </dgm:t>
    </dgm:pt>
    <dgm:pt modelId="{FE95F0C9-39A2-4E22-B1D7-A35720DFE365}" type="pres">
      <dgm:prSet presAssocID="{B3926B65-7927-4EEF-BA5E-96443FCF7EE1}" presName="composite" presStyleCnt="0"/>
      <dgm:spPr/>
      <dgm:t>
        <a:bodyPr/>
        <a:lstStyle/>
        <a:p>
          <a:endParaRPr lang="ru-RU"/>
        </a:p>
      </dgm:t>
    </dgm:pt>
    <dgm:pt modelId="{D646CC67-1AEA-4655-BD3B-D65ECD121C33}" type="pres">
      <dgm:prSet presAssocID="{B3926B65-7927-4EEF-BA5E-96443FCF7EE1}" presName="background" presStyleLbl="node0" presStyleIdx="0" presStyleCnt="3"/>
      <dgm:spPr/>
      <dgm:t>
        <a:bodyPr/>
        <a:lstStyle/>
        <a:p>
          <a:endParaRPr lang="ru-RU"/>
        </a:p>
      </dgm:t>
    </dgm:pt>
    <dgm:pt modelId="{99F41D9C-E3E6-445C-9AFD-D7A702F4081C}" type="pres">
      <dgm:prSet presAssocID="{B3926B65-7927-4EEF-BA5E-96443FCF7EE1}" presName="text" presStyleLbl="fgAcc0" presStyleIdx="0" presStyleCnt="3" custScaleX="2000000" custScaleY="758208" custLinFactX="468231" custLinFactY="-700000" custLinFactNeighborX="500000" custLinFactNeighborY="-71995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46AF276-E61B-4C20-849C-FF31CE259660}" type="pres">
      <dgm:prSet presAssocID="{B3926B65-7927-4EEF-BA5E-96443FCF7EE1}" presName="hierChild2" presStyleCnt="0"/>
      <dgm:spPr/>
      <dgm:t>
        <a:bodyPr/>
        <a:lstStyle/>
        <a:p>
          <a:endParaRPr lang="ru-RU"/>
        </a:p>
      </dgm:t>
    </dgm:pt>
    <dgm:pt modelId="{7E1F113D-EB91-49F8-8C46-8D02D16D6B5B}" type="pres">
      <dgm:prSet presAssocID="{4A2EBEA5-8B57-495B-85AD-E2B7F8684003}" presName="Name10" presStyleLbl="parChTrans1D2" presStyleIdx="0" presStyleCnt="2"/>
      <dgm:spPr/>
      <dgm:t>
        <a:bodyPr/>
        <a:lstStyle/>
        <a:p>
          <a:endParaRPr lang="ru-RU"/>
        </a:p>
      </dgm:t>
    </dgm:pt>
    <dgm:pt modelId="{CA31B987-5A34-4CD0-9DB4-5C20C8CA27C1}" type="pres">
      <dgm:prSet presAssocID="{B97063BF-E862-4BE3-9872-65E482C0217E}" presName="hierRoot2" presStyleCnt="0"/>
      <dgm:spPr/>
      <dgm:t>
        <a:bodyPr/>
        <a:lstStyle/>
        <a:p>
          <a:endParaRPr lang="ru-RU"/>
        </a:p>
      </dgm:t>
    </dgm:pt>
    <dgm:pt modelId="{764D3830-118B-4B77-91D0-C90BB7236B8B}" type="pres">
      <dgm:prSet presAssocID="{B97063BF-E862-4BE3-9872-65E482C0217E}" presName="composite2" presStyleCnt="0"/>
      <dgm:spPr/>
      <dgm:t>
        <a:bodyPr/>
        <a:lstStyle/>
        <a:p>
          <a:endParaRPr lang="ru-RU"/>
        </a:p>
      </dgm:t>
    </dgm:pt>
    <dgm:pt modelId="{299D6030-BD20-4A86-8354-A68A2A23AF4A}" type="pres">
      <dgm:prSet presAssocID="{B97063BF-E862-4BE3-9872-65E482C0217E}" presName="background2" presStyleLbl="node2" presStyleIdx="0" presStyleCnt="2"/>
      <dgm:spPr/>
      <dgm:t>
        <a:bodyPr/>
        <a:lstStyle/>
        <a:p>
          <a:endParaRPr lang="ru-RU"/>
        </a:p>
      </dgm:t>
    </dgm:pt>
    <dgm:pt modelId="{6A3DC3BB-8A87-42D6-BB3A-5115C8FC282A}" type="pres">
      <dgm:prSet presAssocID="{B97063BF-E862-4BE3-9872-65E482C0217E}" presName="text2" presStyleLbl="fgAcc2" presStyleIdx="0" presStyleCnt="2" custScaleX="804093" custScaleY="1066047" custLinFactX="-70226" custLinFactY="-502680" custLinFactNeighborX="-100000" custLinFactNeighborY="-6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21E02BB-4230-461D-99CA-CFCED87E3070}" type="pres">
      <dgm:prSet presAssocID="{B97063BF-E862-4BE3-9872-65E482C0217E}" presName="hierChild3" presStyleCnt="0"/>
      <dgm:spPr/>
      <dgm:t>
        <a:bodyPr/>
        <a:lstStyle/>
        <a:p>
          <a:endParaRPr lang="ru-RU"/>
        </a:p>
      </dgm:t>
    </dgm:pt>
    <dgm:pt modelId="{42298813-7746-462C-B557-DCEE293512AF}" type="pres">
      <dgm:prSet presAssocID="{438C18A4-06E3-40E9-AFAB-AA7681ECD2F0}" presName="Name10" presStyleLbl="parChTrans1D2" presStyleIdx="1" presStyleCnt="2"/>
      <dgm:spPr/>
      <dgm:t>
        <a:bodyPr/>
        <a:lstStyle/>
        <a:p>
          <a:endParaRPr lang="ru-RU"/>
        </a:p>
      </dgm:t>
    </dgm:pt>
    <dgm:pt modelId="{E94087AA-5D46-41A2-9586-332C232F2F5F}" type="pres">
      <dgm:prSet presAssocID="{ADF991AB-681C-4303-B374-DD6AD6B39672}" presName="hierRoot2" presStyleCnt="0"/>
      <dgm:spPr/>
      <dgm:t>
        <a:bodyPr/>
        <a:lstStyle/>
        <a:p>
          <a:endParaRPr lang="ru-RU"/>
        </a:p>
      </dgm:t>
    </dgm:pt>
    <dgm:pt modelId="{3FF7409E-9A1D-4B86-9D50-40F43912EA70}" type="pres">
      <dgm:prSet presAssocID="{ADF991AB-681C-4303-B374-DD6AD6B39672}" presName="composite2" presStyleCnt="0"/>
      <dgm:spPr/>
      <dgm:t>
        <a:bodyPr/>
        <a:lstStyle/>
        <a:p>
          <a:endParaRPr lang="ru-RU"/>
        </a:p>
      </dgm:t>
    </dgm:pt>
    <dgm:pt modelId="{BCC87A97-3A9E-404A-9C53-DC77173EF0D5}" type="pres">
      <dgm:prSet presAssocID="{ADF991AB-681C-4303-B374-DD6AD6B39672}" presName="background2" presStyleLbl="node2" presStyleIdx="1" presStyleCnt="2"/>
      <dgm:spPr/>
      <dgm:t>
        <a:bodyPr/>
        <a:lstStyle/>
        <a:p>
          <a:endParaRPr lang="ru-RU"/>
        </a:p>
      </dgm:t>
    </dgm:pt>
    <dgm:pt modelId="{C096A2EB-3AE5-4773-8F86-DEA97D6A7D97}" type="pres">
      <dgm:prSet presAssocID="{ADF991AB-681C-4303-B374-DD6AD6B39672}" presName="text2" presStyleLbl="fgAcc2" presStyleIdx="1" presStyleCnt="2" custScaleX="856457" custScaleY="1009411" custLinFactX="-1204" custLinFactY="-508158" custLinFactNeighborX="-100000" custLinFactNeighborY="-6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71476C-55E5-4541-92C2-39C15FF28252}" type="pres">
      <dgm:prSet presAssocID="{ADF991AB-681C-4303-B374-DD6AD6B39672}" presName="hierChild3" presStyleCnt="0"/>
      <dgm:spPr/>
      <dgm:t>
        <a:bodyPr/>
        <a:lstStyle/>
        <a:p>
          <a:endParaRPr lang="ru-RU"/>
        </a:p>
      </dgm:t>
    </dgm:pt>
    <dgm:pt modelId="{1B260A54-F038-4144-BB5F-516681C4D5AE}" type="pres">
      <dgm:prSet presAssocID="{22649BCC-6C56-4E0D-94CE-21A69E0BE3E5}" presName="hierRoot1" presStyleCnt="0"/>
      <dgm:spPr/>
      <dgm:t>
        <a:bodyPr/>
        <a:lstStyle/>
        <a:p>
          <a:endParaRPr lang="ru-RU"/>
        </a:p>
      </dgm:t>
    </dgm:pt>
    <dgm:pt modelId="{5B0E809F-7630-49D0-A82D-90A6F18C1D40}" type="pres">
      <dgm:prSet presAssocID="{22649BCC-6C56-4E0D-94CE-21A69E0BE3E5}" presName="composite" presStyleCnt="0"/>
      <dgm:spPr/>
      <dgm:t>
        <a:bodyPr/>
        <a:lstStyle/>
        <a:p>
          <a:endParaRPr lang="ru-RU"/>
        </a:p>
      </dgm:t>
    </dgm:pt>
    <dgm:pt modelId="{CCA92CB3-9ED6-4C10-B7A6-D4F55B3C389B}" type="pres">
      <dgm:prSet presAssocID="{22649BCC-6C56-4E0D-94CE-21A69E0BE3E5}" presName="background" presStyleLbl="node0" presStyleIdx="1" presStyleCnt="3"/>
      <dgm:spPr/>
      <dgm:t>
        <a:bodyPr/>
        <a:lstStyle/>
        <a:p>
          <a:endParaRPr lang="ru-RU"/>
        </a:p>
      </dgm:t>
    </dgm:pt>
    <dgm:pt modelId="{F3873DAB-22B0-4054-8C22-60DA71EE4A7A}" type="pres">
      <dgm:prSet presAssocID="{22649BCC-6C56-4E0D-94CE-21A69E0BE3E5}" presName="text" presStyleLbl="fgAcc0" presStyleIdx="1" presStyleCnt="3" custScaleX="874779" custScaleY="988533" custLinFactX="-60593" custLinFactY="-100000" custLinFactNeighborX="-100000" custLinFactNeighborY="-1986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DF80F0F-0474-4DB1-8540-BC08CCEA7ADD}" type="pres">
      <dgm:prSet presAssocID="{22649BCC-6C56-4E0D-94CE-21A69E0BE3E5}" presName="hierChild2" presStyleCnt="0"/>
      <dgm:spPr/>
      <dgm:t>
        <a:bodyPr/>
        <a:lstStyle/>
        <a:p>
          <a:endParaRPr lang="ru-RU"/>
        </a:p>
      </dgm:t>
    </dgm:pt>
    <dgm:pt modelId="{63428899-3C8E-40FC-B1BC-084FB03A5CEC}" type="pres">
      <dgm:prSet presAssocID="{3C12132B-943B-4743-AF33-499F07DC2EB6}" presName="hierRoot1" presStyleCnt="0"/>
      <dgm:spPr/>
      <dgm:t>
        <a:bodyPr/>
        <a:lstStyle/>
        <a:p>
          <a:endParaRPr lang="ru-RU"/>
        </a:p>
      </dgm:t>
    </dgm:pt>
    <dgm:pt modelId="{DB5FB490-865D-4302-B7C9-7F4EA15A44CC}" type="pres">
      <dgm:prSet presAssocID="{3C12132B-943B-4743-AF33-499F07DC2EB6}" presName="composite" presStyleCnt="0"/>
      <dgm:spPr/>
      <dgm:t>
        <a:bodyPr/>
        <a:lstStyle/>
        <a:p>
          <a:endParaRPr lang="ru-RU"/>
        </a:p>
      </dgm:t>
    </dgm:pt>
    <dgm:pt modelId="{B9B75EB1-039A-40C4-B426-AF23598EEF88}" type="pres">
      <dgm:prSet presAssocID="{3C12132B-943B-4743-AF33-499F07DC2EB6}" presName="background" presStyleLbl="node0" presStyleIdx="2" presStyleCnt="3"/>
      <dgm:spPr/>
      <dgm:t>
        <a:bodyPr/>
        <a:lstStyle/>
        <a:p>
          <a:endParaRPr lang="ru-RU"/>
        </a:p>
      </dgm:t>
    </dgm:pt>
    <dgm:pt modelId="{EDE96B0A-F394-410E-9E43-37C41214649D}" type="pres">
      <dgm:prSet presAssocID="{3C12132B-943B-4743-AF33-499F07DC2EB6}" presName="text" presStyleLbl="fgAcc0" presStyleIdx="2" presStyleCnt="3" custScaleX="858465" custScaleY="1050878" custLinFactX="-7603" custLinFactY="-104149" custLinFactNeighborX="-100000" custLinFactNeighborY="-2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AD88198-E7BE-41EF-8B8E-8CADBC1B42E9}" type="pres">
      <dgm:prSet presAssocID="{3C12132B-943B-4743-AF33-499F07DC2EB6}" presName="hierChild2" presStyleCnt="0"/>
      <dgm:spPr/>
      <dgm:t>
        <a:bodyPr/>
        <a:lstStyle/>
        <a:p>
          <a:endParaRPr lang="ru-RU"/>
        </a:p>
      </dgm:t>
    </dgm:pt>
  </dgm:ptLst>
  <dgm:cxnLst>
    <dgm:cxn modelId="{B1EC3FCE-A4CE-466E-90BE-1A425126FC3D}" type="presOf" srcId="{22649BCC-6C56-4E0D-94CE-21A69E0BE3E5}" destId="{F3873DAB-22B0-4054-8C22-60DA71EE4A7A}" srcOrd="0" destOrd="0" presId="urn:microsoft.com/office/officeart/2005/8/layout/hierarchy1"/>
    <dgm:cxn modelId="{4465C347-9C91-4541-9C24-69241B920587}" srcId="{B3926B65-7927-4EEF-BA5E-96443FCF7EE1}" destId="{ADF991AB-681C-4303-B374-DD6AD6B39672}" srcOrd="1" destOrd="0" parTransId="{438C18A4-06E3-40E9-AFAB-AA7681ECD2F0}" sibTransId="{544B530C-E0E7-48C2-BEDD-81D39AEAA29D}"/>
    <dgm:cxn modelId="{59FEB30D-B7DF-4C48-97DB-12111CFC3FCF}" type="presOf" srcId="{ADF991AB-681C-4303-B374-DD6AD6B39672}" destId="{C096A2EB-3AE5-4773-8F86-DEA97D6A7D97}" srcOrd="0" destOrd="0" presId="urn:microsoft.com/office/officeart/2005/8/layout/hierarchy1"/>
    <dgm:cxn modelId="{468DA54F-3526-481E-80D1-F3C57CFF10B3}" type="presOf" srcId="{B3926B65-7927-4EEF-BA5E-96443FCF7EE1}" destId="{99F41D9C-E3E6-445C-9AFD-D7A702F4081C}" srcOrd="0" destOrd="0" presId="urn:microsoft.com/office/officeart/2005/8/layout/hierarchy1"/>
    <dgm:cxn modelId="{76A92F72-CCC8-4734-9A5C-30293D2E959E}" srcId="{06F74116-5361-4540-8238-7BAB081208DC}" destId="{22649BCC-6C56-4E0D-94CE-21A69E0BE3E5}" srcOrd="1" destOrd="0" parTransId="{8830A055-90EF-4F8A-95C1-C0C8D62D83AC}" sibTransId="{4A4D506B-657E-420C-A0E3-8C52686BF8C2}"/>
    <dgm:cxn modelId="{C6AFBEA7-9428-4C0F-A418-39206786ED46}" srcId="{B3926B65-7927-4EEF-BA5E-96443FCF7EE1}" destId="{B97063BF-E862-4BE3-9872-65E482C0217E}" srcOrd="0" destOrd="0" parTransId="{4A2EBEA5-8B57-495B-85AD-E2B7F8684003}" sibTransId="{23D3ED4F-4B90-4C71-BB5D-9F3DEDF20289}"/>
    <dgm:cxn modelId="{9A0D4408-DEE5-420F-9C3F-813E98DD10AE}" type="presOf" srcId="{438C18A4-06E3-40E9-AFAB-AA7681ECD2F0}" destId="{42298813-7746-462C-B557-DCEE293512AF}" srcOrd="0" destOrd="0" presId="urn:microsoft.com/office/officeart/2005/8/layout/hierarchy1"/>
    <dgm:cxn modelId="{B39E4702-20DD-427D-A8C9-10BF508602D9}" type="presOf" srcId="{06F74116-5361-4540-8238-7BAB081208DC}" destId="{95C0CAC5-85AA-4DE3-992A-58F05335DBEA}" srcOrd="0" destOrd="0" presId="urn:microsoft.com/office/officeart/2005/8/layout/hierarchy1"/>
    <dgm:cxn modelId="{0B71922E-002A-4365-967D-D026DF804224}" srcId="{06F74116-5361-4540-8238-7BAB081208DC}" destId="{B3926B65-7927-4EEF-BA5E-96443FCF7EE1}" srcOrd="0" destOrd="0" parTransId="{D1977F36-E09A-4AA2-B03B-CA5E85536CA4}" sibTransId="{5BA4F666-D522-438D-9BBD-106D1EE4800B}"/>
    <dgm:cxn modelId="{05990C93-6F41-4973-9B26-236163208920}" type="presOf" srcId="{3C12132B-943B-4743-AF33-499F07DC2EB6}" destId="{EDE96B0A-F394-410E-9E43-37C41214649D}" srcOrd="0" destOrd="0" presId="urn:microsoft.com/office/officeart/2005/8/layout/hierarchy1"/>
    <dgm:cxn modelId="{B2360D0C-19E0-447C-967E-7D972EF44398}" srcId="{06F74116-5361-4540-8238-7BAB081208DC}" destId="{3C12132B-943B-4743-AF33-499F07DC2EB6}" srcOrd="2" destOrd="0" parTransId="{EB1FDB3F-D33D-4A6B-BB2F-D78BD8228355}" sibTransId="{926622F9-495E-40FD-9229-A6E45C86DDBC}"/>
    <dgm:cxn modelId="{8F1E1079-4B31-4338-89CC-436A56CA1BD5}" type="presOf" srcId="{4A2EBEA5-8B57-495B-85AD-E2B7F8684003}" destId="{7E1F113D-EB91-49F8-8C46-8D02D16D6B5B}" srcOrd="0" destOrd="0" presId="urn:microsoft.com/office/officeart/2005/8/layout/hierarchy1"/>
    <dgm:cxn modelId="{A7CF9703-1A12-42E2-82DE-6E6111371506}" type="presOf" srcId="{B97063BF-E862-4BE3-9872-65E482C0217E}" destId="{6A3DC3BB-8A87-42D6-BB3A-5115C8FC282A}" srcOrd="0" destOrd="0" presId="urn:microsoft.com/office/officeart/2005/8/layout/hierarchy1"/>
    <dgm:cxn modelId="{CE1CBDB6-9661-429F-B20D-792223DB44BC}" type="presParOf" srcId="{95C0CAC5-85AA-4DE3-992A-58F05335DBEA}" destId="{6B30CDD1-AC4D-4F35-A1BA-3C5F9213E14C}" srcOrd="0" destOrd="0" presId="urn:microsoft.com/office/officeart/2005/8/layout/hierarchy1"/>
    <dgm:cxn modelId="{C54D5835-E068-4732-ABBB-802FC8EAA982}" type="presParOf" srcId="{6B30CDD1-AC4D-4F35-A1BA-3C5F9213E14C}" destId="{FE95F0C9-39A2-4E22-B1D7-A35720DFE365}" srcOrd="0" destOrd="0" presId="urn:microsoft.com/office/officeart/2005/8/layout/hierarchy1"/>
    <dgm:cxn modelId="{B2E1B441-4401-41BB-9C7F-6FC3E6156835}" type="presParOf" srcId="{FE95F0C9-39A2-4E22-B1D7-A35720DFE365}" destId="{D646CC67-1AEA-4655-BD3B-D65ECD121C33}" srcOrd="0" destOrd="0" presId="urn:microsoft.com/office/officeart/2005/8/layout/hierarchy1"/>
    <dgm:cxn modelId="{4FAF1FD4-5EB6-49CD-820E-296F840270E1}" type="presParOf" srcId="{FE95F0C9-39A2-4E22-B1D7-A35720DFE365}" destId="{99F41D9C-E3E6-445C-9AFD-D7A702F4081C}" srcOrd="1" destOrd="0" presId="urn:microsoft.com/office/officeart/2005/8/layout/hierarchy1"/>
    <dgm:cxn modelId="{CEB9B9EF-C0D8-4402-B13A-4901B5C26313}" type="presParOf" srcId="{6B30CDD1-AC4D-4F35-A1BA-3C5F9213E14C}" destId="{C46AF276-E61B-4C20-849C-FF31CE259660}" srcOrd="1" destOrd="0" presId="urn:microsoft.com/office/officeart/2005/8/layout/hierarchy1"/>
    <dgm:cxn modelId="{59D5FEBE-CCC6-4B6B-9FFD-FA2B591C5242}" type="presParOf" srcId="{C46AF276-E61B-4C20-849C-FF31CE259660}" destId="{7E1F113D-EB91-49F8-8C46-8D02D16D6B5B}" srcOrd="0" destOrd="0" presId="urn:microsoft.com/office/officeart/2005/8/layout/hierarchy1"/>
    <dgm:cxn modelId="{BFACFA74-5C1C-4CDD-BE28-43CB6B1BC1F5}" type="presParOf" srcId="{C46AF276-E61B-4C20-849C-FF31CE259660}" destId="{CA31B987-5A34-4CD0-9DB4-5C20C8CA27C1}" srcOrd="1" destOrd="0" presId="urn:microsoft.com/office/officeart/2005/8/layout/hierarchy1"/>
    <dgm:cxn modelId="{3494929D-331C-48D4-826A-DCF66BDA705B}" type="presParOf" srcId="{CA31B987-5A34-4CD0-9DB4-5C20C8CA27C1}" destId="{764D3830-118B-4B77-91D0-C90BB7236B8B}" srcOrd="0" destOrd="0" presId="urn:microsoft.com/office/officeart/2005/8/layout/hierarchy1"/>
    <dgm:cxn modelId="{A11703CF-76AC-4E5E-9BA5-BDFA27C74BF4}" type="presParOf" srcId="{764D3830-118B-4B77-91D0-C90BB7236B8B}" destId="{299D6030-BD20-4A86-8354-A68A2A23AF4A}" srcOrd="0" destOrd="0" presId="urn:microsoft.com/office/officeart/2005/8/layout/hierarchy1"/>
    <dgm:cxn modelId="{D7357A17-DC2E-4B0B-986A-D2601DCFF828}" type="presParOf" srcId="{764D3830-118B-4B77-91D0-C90BB7236B8B}" destId="{6A3DC3BB-8A87-42D6-BB3A-5115C8FC282A}" srcOrd="1" destOrd="0" presId="urn:microsoft.com/office/officeart/2005/8/layout/hierarchy1"/>
    <dgm:cxn modelId="{47EC8A15-2666-419F-B091-BBD26D7EC04F}" type="presParOf" srcId="{CA31B987-5A34-4CD0-9DB4-5C20C8CA27C1}" destId="{121E02BB-4230-461D-99CA-CFCED87E3070}" srcOrd="1" destOrd="0" presId="urn:microsoft.com/office/officeart/2005/8/layout/hierarchy1"/>
    <dgm:cxn modelId="{A750AD08-0CD1-4621-BCB6-631E8F7B7685}" type="presParOf" srcId="{C46AF276-E61B-4C20-849C-FF31CE259660}" destId="{42298813-7746-462C-B557-DCEE293512AF}" srcOrd="2" destOrd="0" presId="urn:microsoft.com/office/officeart/2005/8/layout/hierarchy1"/>
    <dgm:cxn modelId="{1B22DEBC-4191-430C-896E-C69286FC795F}" type="presParOf" srcId="{C46AF276-E61B-4C20-849C-FF31CE259660}" destId="{E94087AA-5D46-41A2-9586-332C232F2F5F}" srcOrd="3" destOrd="0" presId="urn:microsoft.com/office/officeart/2005/8/layout/hierarchy1"/>
    <dgm:cxn modelId="{BC3C6136-8371-4A4A-941B-7388E2DAEE0D}" type="presParOf" srcId="{E94087AA-5D46-41A2-9586-332C232F2F5F}" destId="{3FF7409E-9A1D-4B86-9D50-40F43912EA70}" srcOrd="0" destOrd="0" presId="urn:microsoft.com/office/officeart/2005/8/layout/hierarchy1"/>
    <dgm:cxn modelId="{C0EDE5AC-BDE5-4AA2-9002-8FF18ECE47B6}" type="presParOf" srcId="{3FF7409E-9A1D-4B86-9D50-40F43912EA70}" destId="{BCC87A97-3A9E-404A-9C53-DC77173EF0D5}" srcOrd="0" destOrd="0" presId="urn:microsoft.com/office/officeart/2005/8/layout/hierarchy1"/>
    <dgm:cxn modelId="{5DB24416-E64E-49F8-AB54-51C02CE6EC5A}" type="presParOf" srcId="{3FF7409E-9A1D-4B86-9D50-40F43912EA70}" destId="{C096A2EB-3AE5-4773-8F86-DEA97D6A7D97}" srcOrd="1" destOrd="0" presId="urn:microsoft.com/office/officeart/2005/8/layout/hierarchy1"/>
    <dgm:cxn modelId="{43C1693F-D757-4FFE-A8D2-B5CFDBC2CDF5}" type="presParOf" srcId="{E94087AA-5D46-41A2-9586-332C232F2F5F}" destId="{7571476C-55E5-4541-92C2-39C15FF28252}" srcOrd="1" destOrd="0" presId="urn:microsoft.com/office/officeart/2005/8/layout/hierarchy1"/>
    <dgm:cxn modelId="{4064B504-E506-4279-BAD9-45522330CFAB}" type="presParOf" srcId="{95C0CAC5-85AA-4DE3-992A-58F05335DBEA}" destId="{1B260A54-F038-4144-BB5F-516681C4D5AE}" srcOrd="1" destOrd="0" presId="urn:microsoft.com/office/officeart/2005/8/layout/hierarchy1"/>
    <dgm:cxn modelId="{1F902EDA-7E4E-4326-AD3C-50D501585C5E}" type="presParOf" srcId="{1B260A54-F038-4144-BB5F-516681C4D5AE}" destId="{5B0E809F-7630-49D0-A82D-90A6F18C1D40}" srcOrd="0" destOrd="0" presId="urn:microsoft.com/office/officeart/2005/8/layout/hierarchy1"/>
    <dgm:cxn modelId="{FD71B2A6-2B2C-4A42-B97C-FBED79E46956}" type="presParOf" srcId="{5B0E809F-7630-49D0-A82D-90A6F18C1D40}" destId="{CCA92CB3-9ED6-4C10-B7A6-D4F55B3C389B}" srcOrd="0" destOrd="0" presId="urn:microsoft.com/office/officeart/2005/8/layout/hierarchy1"/>
    <dgm:cxn modelId="{CC785A76-C3CF-4D62-BB89-40A1D4FA4A04}" type="presParOf" srcId="{5B0E809F-7630-49D0-A82D-90A6F18C1D40}" destId="{F3873DAB-22B0-4054-8C22-60DA71EE4A7A}" srcOrd="1" destOrd="0" presId="urn:microsoft.com/office/officeart/2005/8/layout/hierarchy1"/>
    <dgm:cxn modelId="{515A9B6C-6B04-42A5-AA21-9CD8953513EB}" type="presParOf" srcId="{1B260A54-F038-4144-BB5F-516681C4D5AE}" destId="{1DF80F0F-0474-4DB1-8540-BC08CCEA7ADD}" srcOrd="1" destOrd="0" presId="urn:microsoft.com/office/officeart/2005/8/layout/hierarchy1"/>
    <dgm:cxn modelId="{F3B41DF3-3B4D-4806-8A5E-946A4B5F6EAA}" type="presParOf" srcId="{95C0CAC5-85AA-4DE3-992A-58F05335DBEA}" destId="{63428899-3C8E-40FC-B1BC-084FB03A5CEC}" srcOrd="2" destOrd="0" presId="urn:microsoft.com/office/officeart/2005/8/layout/hierarchy1"/>
    <dgm:cxn modelId="{7449BECB-BC83-4C38-B3B9-90CF46441292}" type="presParOf" srcId="{63428899-3C8E-40FC-B1BC-084FB03A5CEC}" destId="{DB5FB490-865D-4302-B7C9-7F4EA15A44CC}" srcOrd="0" destOrd="0" presId="urn:microsoft.com/office/officeart/2005/8/layout/hierarchy1"/>
    <dgm:cxn modelId="{BDA84EC6-ED63-45C6-AFBA-6A785232DC40}" type="presParOf" srcId="{DB5FB490-865D-4302-B7C9-7F4EA15A44CC}" destId="{B9B75EB1-039A-40C4-B426-AF23598EEF88}" srcOrd="0" destOrd="0" presId="urn:microsoft.com/office/officeart/2005/8/layout/hierarchy1"/>
    <dgm:cxn modelId="{8514561C-02E7-4A3C-AAC6-444430470B99}" type="presParOf" srcId="{DB5FB490-865D-4302-B7C9-7F4EA15A44CC}" destId="{EDE96B0A-F394-410E-9E43-37C41214649D}" srcOrd="1" destOrd="0" presId="urn:microsoft.com/office/officeart/2005/8/layout/hierarchy1"/>
    <dgm:cxn modelId="{384EA6CD-D54A-426A-A2FA-A7168FCD2347}" type="presParOf" srcId="{63428899-3C8E-40FC-B1BC-084FB03A5CEC}" destId="{1AD88198-E7BE-41EF-8B8E-8CADBC1B42E9}" srcOrd="1" destOrd="0" presId="urn:microsoft.com/office/officeart/2005/8/layout/hierarchy1"/>
  </dgm:cxnLst>
  <dgm:bg>
    <a:solidFill>
      <a:schemeClr val="accent2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F74116-5361-4540-8238-7BAB081208DC}" type="doc">
      <dgm:prSet loTypeId="urn:microsoft.com/office/officeart/2005/8/layout/hierarchy5" loCatId="hierarchy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B3926B65-7927-4EEF-BA5E-96443FCF7EE1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en-US" altLang="ru-RU" sz="2800" b="1" i="1" dirty="0" smtClean="0">
              <a:latin typeface="Palatino Linotype" pitchFamily="18" charset="0"/>
              <a:cs typeface="Times New Roman" pitchFamily="18" charset="0"/>
            </a:rPr>
            <a:t>Lesson </a:t>
          </a:r>
          <a:endParaRPr kumimoji="0" lang="ru-RU" sz="2800" b="0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D1977F36-E09A-4AA2-B03B-CA5E85536CA4}" type="parTrans" cxnId="{0B71922E-002A-4365-967D-D026DF804224}">
      <dgm:prSet/>
      <dgm:spPr/>
      <dgm:t>
        <a:bodyPr/>
        <a:lstStyle/>
        <a:p>
          <a:endParaRPr lang="ru-RU"/>
        </a:p>
      </dgm:t>
    </dgm:pt>
    <dgm:pt modelId="{5BA4F666-D522-438D-9BBD-106D1EE4800B}" type="sibTrans" cxnId="{0B71922E-002A-4365-967D-D026DF804224}">
      <dgm:prSet/>
      <dgm:spPr/>
      <dgm:t>
        <a:bodyPr/>
        <a:lstStyle/>
        <a:p>
          <a:endParaRPr lang="ru-RU"/>
        </a:p>
      </dgm:t>
    </dgm:pt>
    <dgm:pt modelId="{F15F9559-5EE2-407A-B335-736FAB1CEF79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rgbClr val="FFCCCC"/>
        </a:solidFill>
        <a:ln w="28575">
          <a:solidFill>
            <a:srgbClr val="0070C0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cap="none" normalizeH="0" baseline="0" dirty="0" smtClean="0">
              <a:ln/>
              <a:effectLst/>
              <a:latin typeface="Arial" charset="0"/>
            </a:rPr>
            <a:t>Tasks</a:t>
          </a:r>
          <a:endParaRPr kumimoji="0" lang="ru-RU" sz="500" b="1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CB15C207-4385-4BFE-99F1-EE0785615EF2}" type="parTrans" cxnId="{A66F8DE2-8ACB-49D2-9F1C-DB02C635AED4}">
      <dgm:prSet>
        <dgm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056650C6-62A0-4771-ACB9-5B7F4236D098}" type="sibTrans" cxnId="{A66F8DE2-8ACB-49D2-9F1C-DB02C635AED4}">
      <dgm:prSet/>
      <dgm:spPr/>
      <dgm:t>
        <a:bodyPr/>
        <a:lstStyle/>
        <a:p>
          <a:endParaRPr lang="ru-RU"/>
        </a:p>
      </dgm:t>
    </dgm:pt>
    <dgm:pt modelId="{11C35AF4-D5D5-45F2-9B4C-DE3EC59BED4D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 w="38100">
          <a:solidFill>
            <a:schemeClr val="accent5">
              <a:lumMod val="75000"/>
            </a:schemeClr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en-US" sz="1600" b="1" dirty="0" smtClean="0"/>
            <a:t>1. Listen and repeat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en-US" sz="1600" b="1" dirty="0" smtClean="0"/>
            <a:t>2. </a:t>
          </a:r>
          <a:r>
            <a:rPr lang="en-US" sz="1600" b="1" dirty="0" smtClean="0">
              <a:solidFill>
                <a:schemeClr val="tx2">
                  <a:lumMod val="50000"/>
                </a:schemeClr>
              </a:solidFill>
              <a:latin typeface="Times New Roman"/>
              <a:ea typeface="Times New Roman"/>
              <a:cs typeface="Times New Roman"/>
            </a:rPr>
            <a:t>Work with pictures</a:t>
          </a:r>
          <a:endParaRPr lang="en-US" sz="1600" b="1" dirty="0" smtClean="0"/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en-US" sz="1600" b="1" dirty="0" smtClean="0"/>
            <a:t>3. Read the sentence.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en-US" sz="1600" b="1" dirty="0" smtClean="0"/>
            <a:t>4. Fill in the gaps  </a:t>
          </a:r>
          <a:endParaRPr kumimoji="0" lang="ru-RU" sz="1600" b="1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A3EF64A2-4455-4564-808E-C092A941A83D}" type="parTrans" cxnId="{E5E7B7B3-1A12-43E9-9AD1-765C2A931C19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1C153E4A-8851-4351-BAAE-C7275E52C5D5}" type="sibTrans" cxnId="{E5E7B7B3-1A12-43E9-9AD1-765C2A931C19}">
      <dgm:prSet/>
      <dgm:spPr/>
      <dgm:t>
        <a:bodyPr/>
        <a:lstStyle/>
        <a:p>
          <a:endParaRPr lang="ru-RU"/>
        </a:p>
      </dgm:t>
    </dgm:pt>
    <dgm:pt modelId="{B97063BF-E862-4BE3-9872-65E482C0217E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 w="28575">
          <a:solidFill>
            <a:schemeClr val="accent4">
              <a:lumMod val="75000"/>
            </a:schemeClr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cap="none" normalizeH="0" baseline="0" dirty="0" smtClean="0">
              <a:ln/>
              <a:solidFill>
                <a:schemeClr val="accent2">
                  <a:lumMod val="50000"/>
                </a:schemeClr>
              </a:solidFill>
              <a:effectLst/>
              <a:latin typeface="Arial" charset="0"/>
            </a:rPr>
            <a:t>COLLABORATIVE LEARNING </a:t>
          </a:r>
          <a:r>
            <a:rPr lang="en-US" sz="1600" cap="all" dirty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     </a:t>
          </a:r>
          <a:r>
            <a:rPr lang="en-US" sz="1600" b="1" dirty="0" smtClean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1600" b="1" i="0" u="none" strike="noStrike" cap="none" normalizeH="0" baseline="0" dirty="0" smtClean="0">
              <a:ln/>
              <a:effectLst/>
              <a:latin typeface="Arial" charset="0"/>
            </a:rPr>
            <a:t>  </a:t>
          </a:r>
          <a:endParaRPr kumimoji="0" lang="ru-RU" sz="1600" b="1" i="0" u="none" strike="noStrike" cap="none" normalizeH="0" baseline="0" dirty="0" smtClean="0">
            <a:ln/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500" b="0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4A2EBEA5-8B57-495B-85AD-E2B7F8684003}" type="parTrans" cxnId="{C6AFBEA7-9428-4C0F-A418-39206786ED46}">
      <dgm:prSet>
        <dgm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23D3ED4F-4B90-4C71-BB5D-9F3DEDF20289}" type="sibTrans" cxnId="{C6AFBEA7-9428-4C0F-A418-39206786ED46}">
      <dgm:prSet/>
      <dgm:spPr/>
      <dgm:t>
        <a:bodyPr/>
        <a:lstStyle/>
        <a:p>
          <a:endParaRPr lang="ru-RU"/>
        </a:p>
      </dgm:t>
    </dgm:pt>
    <dgm:pt modelId="{916EF95B-E7BC-4DB8-9370-97A82655D60A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 w="28575">
          <a:solidFill>
            <a:schemeClr val="accent2">
              <a:lumMod val="75000"/>
            </a:schemeClr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en-US" sz="16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1. Whole class</a:t>
          </a:r>
        </a:p>
        <a:p>
          <a:pPr marL="0" lvl="0" indent="0" algn="ctr" defTabSz="91440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r>
            <a:rPr lang="en-US" sz="16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2. Group work</a:t>
          </a:r>
        </a:p>
        <a:p>
          <a:pPr marL="0" lvl="0" indent="0" algn="ctr" defTabSz="91440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r>
            <a:rPr lang="en-US" sz="16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3.  Individual work</a:t>
          </a:r>
        </a:p>
        <a:p>
          <a:pPr marL="0" lvl="0" indent="0" algn="ctr" defTabSz="91440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r>
            <a:rPr lang="en-US" sz="16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4. Pair work</a:t>
          </a:r>
        </a:p>
      </dgm:t>
    </dgm:pt>
    <dgm:pt modelId="{9D3EF14F-D76B-4D41-A134-8392A04C052B}" type="parTrans" cxnId="{3BF945CA-0DF3-4248-B115-8CEFACAD598D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CB255D6C-D021-469E-B35A-A698CBABF47D}" type="sibTrans" cxnId="{3BF945CA-0DF3-4248-B115-8CEFACAD598D}">
      <dgm:prSet/>
      <dgm:spPr/>
      <dgm:t>
        <a:bodyPr/>
        <a:lstStyle/>
        <a:p>
          <a:endParaRPr lang="ru-RU"/>
        </a:p>
      </dgm:t>
    </dgm:pt>
    <dgm:pt modelId="{ADF991AB-681C-4303-B374-DD6AD6B39672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 w="38100">
          <a:solidFill>
            <a:schemeClr val="accent6">
              <a:lumMod val="75000"/>
            </a:schemeClr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en-US" sz="28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Activities  </a:t>
          </a:r>
          <a:r>
            <a:rPr lang="en-US" sz="2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endParaRPr kumimoji="0" lang="ru-RU" sz="2800" b="0" i="0" u="none" strike="noStrike" cap="none" normalizeH="0" baseline="0" dirty="0" smtClean="0">
            <a:ln/>
            <a:solidFill>
              <a:srgbClr val="C00000"/>
            </a:solidFill>
            <a:effectLst/>
            <a:latin typeface="Arial" charset="0"/>
          </a:endParaRPr>
        </a:p>
      </dgm:t>
    </dgm:pt>
    <dgm:pt modelId="{438C18A4-06E3-40E9-AFAB-AA7681ECD2F0}" type="parTrans" cxnId="{4465C347-9C91-4541-9C24-69241B920587}">
      <dgm:prSet>
        <dgm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544B530C-E0E7-48C2-BEDD-81D39AEAA29D}" type="sibTrans" cxnId="{4465C347-9C91-4541-9C24-69241B920587}">
      <dgm:prSet/>
      <dgm:spPr/>
      <dgm:t>
        <a:bodyPr/>
        <a:lstStyle/>
        <a:p>
          <a:endParaRPr lang="ru-RU"/>
        </a:p>
      </dgm:t>
    </dgm:pt>
    <dgm:pt modelId="{25655FAC-8FF8-474F-B82C-937C616DAA55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accent2">
            <a:lumMod val="40000"/>
            <a:lumOff val="60000"/>
          </a:schemeClr>
        </a:solidFill>
        <a:ln w="28575">
          <a:solidFill>
            <a:schemeClr val="accent6">
              <a:lumMod val="75000"/>
            </a:schemeClr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en-US" sz="14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1.</a:t>
          </a:r>
          <a:r>
            <a:rPr lang="en-US" sz="1400" b="1" dirty="0" smtClean="0">
              <a:latin typeface="Arial" pitchFamily="34" charset="0"/>
              <a:cs typeface="Arial" pitchFamily="34" charset="0"/>
            </a:rPr>
            <a:t>Inner and Outer circle </a:t>
          </a:r>
          <a:endParaRPr lang="en-US" sz="1400" b="1" dirty="0" smtClean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Arial" pitchFamily="34" charset="0"/>
            <a:cs typeface="Arial" pitchFamily="34" charset="0"/>
          </a:endParaRPr>
        </a:p>
        <a:p>
          <a:pPr marL="0" lvl="0" indent="0" algn="ctr" defTabSz="91440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r>
            <a:rPr lang="en-US" sz="14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2.Game: Who is the fast</a:t>
          </a:r>
        </a:p>
        <a:p>
          <a:pPr marL="0" lvl="0" indent="0" algn="ctr" defTabSz="91440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r>
            <a:rPr lang="en-US" sz="14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3.Video</a:t>
          </a:r>
        </a:p>
        <a:p>
          <a:pPr marL="0" lvl="0" indent="0" algn="ctr" defTabSz="91440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r>
            <a:rPr lang="en-US" sz="14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4. “Head and shoulders”</a:t>
          </a:r>
          <a:endParaRPr kumimoji="0" lang="ru-RU" sz="700" b="1" i="0" u="none" strike="noStrike" cap="none" normalizeH="0" baseline="0" dirty="0" smtClean="0">
            <a:ln/>
            <a:effectLst/>
            <a:latin typeface="Arial" pitchFamily="34" charset="0"/>
            <a:cs typeface="Arial" pitchFamily="34" charset="0"/>
          </a:endParaRPr>
        </a:p>
      </dgm:t>
    </dgm:pt>
    <dgm:pt modelId="{ACD1129C-4582-427E-9CFC-BFAEB797F0A3}" type="parTrans" cxnId="{EC454DED-23F4-47C8-B447-87F3D451E3F6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7000153D-C089-4F4A-A80C-E0FBD4608AA5}" type="sibTrans" cxnId="{EC454DED-23F4-47C8-B447-87F3D451E3F6}">
      <dgm:prSet/>
      <dgm:spPr/>
      <dgm:t>
        <a:bodyPr/>
        <a:lstStyle/>
        <a:p>
          <a:endParaRPr lang="ru-RU"/>
        </a:p>
      </dgm:t>
    </dgm:pt>
    <dgm:pt modelId="{9D0F5124-C255-44E3-AC44-B9DCBFC62D3C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 w="38100">
          <a:solidFill>
            <a:schemeClr val="accent4">
              <a:lumMod val="75000"/>
            </a:schemeClr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en-US" sz="1600" b="1" cap="all" dirty="0" smtClean="0">
              <a:ln w="9000" cmpd="sng"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rPr>
            <a:t>Formative Assessment</a:t>
          </a:r>
          <a:endParaRPr kumimoji="0" lang="ru-RU" sz="1600" b="1" i="0" u="none" strike="noStrike" cap="none" normalizeH="0" baseline="0" dirty="0" smtClean="0">
            <a:ln/>
            <a:solidFill>
              <a:srgbClr val="002060"/>
            </a:solidFill>
            <a:effectLst/>
            <a:latin typeface="Arial" charset="0"/>
          </a:endParaRPr>
        </a:p>
      </dgm:t>
    </dgm:pt>
    <dgm:pt modelId="{1E6238A1-803E-4173-9568-025D51DFD7FC}" type="parTrans" cxnId="{16798881-A64E-408C-B1DE-2B0E1B65D562}">
      <dgm:prSet>
        <dgm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B8D5A076-4EB8-417F-AD66-2E28DA56405E}" type="sibTrans" cxnId="{16798881-A64E-408C-B1DE-2B0E1B65D562}">
      <dgm:prSet/>
      <dgm:spPr/>
      <dgm:t>
        <a:bodyPr/>
        <a:lstStyle/>
        <a:p>
          <a:endParaRPr lang="ru-RU"/>
        </a:p>
      </dgm:t>
    </dgm:pt>
    <dgm:pt modelId="{5735156A-9B00-4A2A-AEAF-0AA87F5882E8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 w="28575">
          <a:solidFill>
            <a:srgbClr val="00B050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500" b="1" i="0" u="none" strike="noStrike" cap="none" normalizeH="0" baseline="0" dirty="0" smtClean="0">
              <a:ln/>
              <a:effectLst/>
              <a:latin typeface="Arial" charset="0"/>
            </a:rPr>
            <a:t> 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en-US" sz="1600" b="1" dirty="0" smtClean="0">
              <a:solidFill>
                <a:srgbClr val="C00000"/>
              </a:solidFill>
              <a:latin typeface="Aharoni"/>
            </a:rPr>
            <a:t>1. F.A T-SS smiles</a:t>
          </a:r>
        </a:p>
        <a:p>
          <a:pPr marL="0" lvl="0" indent="0" algn="ctr" defTabSz="91440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r>
            <a:rPr lang="en-US" sz="1600" b="1" dirty="0" smtClean="0">
              <a:solidFill>
                <a:srgbClr val="C00000"/>
              </a:solidFill>
              <a:latin typeface="Aharoni"/>
            </a:rPr>
            <a:t>2.stickers. T-SS</a:t>
          </a:r>
        </a:p>
        <a:p>
          <a:pPr marL="0" lvl="0" indent="0" algn="ctr" defTabSz="91440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r>
            <a:rPr lang="en-US" sz="1600" b="1" dirty="0" smtClean="0">
              <a:solidFill>
                <a:srgbClr val="C00000"/>
              </a:solidFill>
              <a:latin typeface="Aharoni"/>
            </a:rPr>
            <a:t>3.SS-SS</a:t>
          </a:r>
        </a:p>
        <a:p>
          <a:pPr marL="0" lvl="0" indent="0" algn="ctr" defTabSz="91440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r>
            <a:rPr lang="en-US" sz="1600" b="1" dirty="0" smtClean="0">
              <a:solidFill>
                <a:srgbClr val="C00000"/>
              </a:solidFill>
              <a:latin typeface="Aharoni"/>
            </a:rPr>
            <a:t>4. T-SS </a:t>
          </a:r>
          <a:endParaRPr kumimoji="0" lang="ru-RU" sz="1600" b="1" i="0" u="none" strike="noStrike" cap="none" normalizeH="0" baseline="0" dirty="0" smtClean="0">
            <a:ln/>
            <a:solidFill>
              <a:srgbClr val="C00000"/>
            </a:solidFill>
            <a:effectLst/>
            <a:latin typeface="Aharoni"/>
          </a:endParaRPr>
        </a:p>
      </dgm:t>
    </dgm:pt>
    <dgm:pt modelId="{35963C9D-E3AF-4F8E-9C84-31737914939D}" type="parTrans" cxnId="{C905D0CB-9DC6-4859-9FCD-C2BC658AE6E9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EB8ED93E-6AD8-453F-9723-5152FD562576}" type="sibTrans" cxnId="{C905D0CB-9DC6-4859-9FCD-C2BC658AE6E9}">
      <dgm:prSet/>
      <dgm:spPr/>
      <dgm:t>
        <a:bodyPr/>
        <a:lstStyle/>
        <a:p>
          <a:endParaRPr lang="ru-RU"/>
        </a:p>
      </dgm:t>
    </dgm:pt>
    <dgm:pt modelId="{8AB9EDAE-AB20-44AF-B131-B1972ED3831C}" type="pres">
      <dgm:prSet presAssocID="{06F74116-5361-4540-8238-7BAB081208DC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8F7DDC5-A581-4FB4-B702-76C767CD545D}" type="pres">
      <dgm:prSet presAssocID="{06F74116-5361-4540-8238-7BAB081208DC}" presName="hierFlow" presStyleCnt="0"/>
      <dgm:spPr/>
    </dgm:pt>
    <dgm:pt modelId="{ECF20A82-B797-4E10-A0E9-ECBCDC18FBF1}" type="pres">
      <dgm:prSet presAssocID="{06F74116-5361-4540-8238-7BAB081208DC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E3108D37-0F40-4452-B7D1-14A89A1DE43D}" type="pres">
      <dgm:prSet presAssocID="{B3926B65-7927-4EEF-BA5E-96443FCF7EE1}" presName="Name17" presStyleCnt="0"/>
      <dgm:spPr/>
    </dgm:pt>
    <dgm:pt modelId="{B8D3B38A-712B-4CA4-809D-6602C978C9AC}" type="pres">
      <dgm:prSet presAssocID="{B3926B65-7927-4EEF-BA5E-96443FCF7EE1}" presName="level1Shape" presStyleLbl="node0" presStyleIdx="0" presStyleCnt="1" custScaleX="55316" custLinFactNeighborX="-11682" custLinFactNeighborY="141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5052DCE-D87E-40BF-B6A9-5040B30B47D3}" type="pres">
      <dgm:prSet presAssocID="{B3926B65-7927-4EEF-BA5E-96443FCF7EE1}" presName="hierChild2" presStyleCnt="0"/>
      <dgm:spPr/>
    </dgm:pt>
    <dgm:pt modelId="{3CBABE40-80FF-4B36-8253-82D5EC3B1B1B}" type="pres">
      <dgm:prSet presAssocID="{CB15C207-4385-4BFE-99F1-EE0785615EF2}" presName="Name25" presStyleLbl="parChTrans1D2" presStyleIdx="0" presStyleCnt="4"/>
      <dgm:spPr/>
      <dgm:t>
        <a:bodyPr/>
        <a:lstStyle/>
        <a:p>
          <a:endParaRPr lang="ru-RU"/>
        </a:p>
      </dgm:t>
    </dgm:pt>
    <dgm:pt modelId="{D8EDB2B9-5097-48A9-91EE-DB8DD8B9BF24}" type="pres">
      <dgm:prSet presAssocID="{CB15C207-4385-4BFE-99F1-EE0785615EF2}" presName="connTx" presStyleLbl="parChTrans1D2" presStyleIdx="0" presStyleCnt="4"/>
      <dgm:spPr/>
      <dgm:t>
        <a:bodyPr/>
        <a:lstStyle/>
        <a:p>
          <a:endParaRPr lang="ru-RU"/>
        </a:p>
      </dgm:t>
    </dgm:pt>
    <dgm:pt modelId="{F2ABD58A-558E-4CCE-B515-5C6263C08AFD}" type="pres">
      <dgm:prSet presAssocID="{F15F9559-5EE2-407A-B335-736FAB1CEF79}" presName="Name30" presStyleCnt="0"/>
      <dgm:spPr/>
    </dgm:pt>
    <dgm:pt modelId="{0BE98361-FA72-4CE0-94A4-C57D2319DDF1}" type="pres">
      <dgm:prSet presAssocID="{F15F9559-5EE2-407A-B335-736FAB1CEF79}" presName="level2Shape" presStyleLbl="node2" presStyleIdx="0" presStyleCnt="4" custScaleY="73923" custLinFactNeighborX="-34583" custLinFactNeighborY="-14440"/>
      <dgm:spPr/>
      <dgm:t>
        <a:bodyPr/>
        <a:lstStyle/>
        <a:p>
          <a:endParaRPr lang="ru-RU"/>
        </a:p>
      </dgm:t>
    </dgm:pt>
    <dgm:pt modelId="{F7B90052-677B-4DE2-965A-530605A02A08}" type="pres">
      <dgm:prSet presAssocID="{F15F9559-5EE2-407A-B335-736FAB1CEF79}" presName="hierChild3" presStyleCnt="0"/>
      <dgm:spPr/>
    </dgm:pt>
    <dgm:pt modelId="{70A81F93-04AD-4600-98DD-DEB579A53F67}" type="pres">
      <dgm:prSet presAssocID="{A3EF64A2-4455-4564-808E-C092A941A83D}" presName="Name25" presStyleLbl="parChTrans1D3" presStyleIdx="0" presStyleCnt="4"/>
      <dgm:spPr/>
      <dgm:t>
        <a:bodyPr/>
        <a:lstStyle/>
        <a:p>
          <a:endParaRPr lang="ru-RU"/>
        </a:p>
      </dgm:t>
    </dgm:pt>
    <dgm:pt modelId="{BE40997B-56B3-4462-A70F-A65436FDE679}" type="pres">
      <dgm:prSet presAssocID="{A3EF64A2-4455-4564-808E-C092A941A83D}" presName="connTx" presStyleLbl="parChTrans1D3" presStyleIdx="0" presStyleCnt="4"/>
      <dgm:spPr/>
      <dgm:t>
        <a:bodyPr/>
        <a:lstStyle/>
        <a:p>
          <a:endParaRPr lang="ru-RU"/>
        </a:p>
      </dgm:t>
    </dgm:pt>
    <dgm:pt modelId="{F4379DE7-AB59-4055-96C8-E243E7E3A0E4}" type="pres">
      <dgm:prSet presAssocID="{11C35AF4-D5D5-45F2-9B4C-DE3EC59BED4D}" presName="Name30" presStyleCnt="0"/>
      <dgm:spPr/>
    </dgm:pt>
    <dgm:pt modelId="{C7EBE54D-B195-4636-979C-B23A68AF4CD1}" type="pres">
      <dgm:prSet presAssocID="{11C35AF4-D5D5-45F2-9B4C-DE3EC59BED4D}" presName="level2Shape" presStyleLbl="node3" presStyleIdx="0" presStyleCnt="4" custScaleX="97831" custScaleY="101490" custLinFactNeighborX="-52031" custLinFactNeighborY="-28509"/>
      <dgm:spPr/>
      <dgm:t>
        <a:bodyPr/>
        <a:lstStyle/>
        <a:p>
          <a:endParaRPr lang="ru-RU"/>
        </a:p>
      </dgm:t>
    </dgm:pt>
    <dgm:pt modelId="{A6EC597D-AA4B-4402-A88D-19BEC4196BB2}" type="pres">
      <dgm:prSet presAssocID="{11C35AF4-D5D5-45F2-9B4C-DE3EC59BED4D}" presName="hierChild3" presStyleCnt="0"/>
      <dgm:spPr/>
    </dgm:pt>
    <dgm:pt modelId="{7497CA9D-A534-474F-B258-634746073DDA}" type="pres">
      <dgm:prSet presAssocID="{4A2EBEA5-8B57-495B-85AD-E2B7F8684003}" presName="Name25" presStyleLbl="parChTrans1D2" presStyleIdx="1" presStyleCnt="4"/>
      <dgm:spPr/>
      <dgm:t>
        <a:bodyPr/>
        <a:lstStyle/>
        <a:p>
          <a:endParaRPr lang="ru-RU"/>
        </a:p>
      </dgm:t>
    </dgm:pt>
    <dgm:pt modelId="{978898B2-AA4F-4D60-9D6A-1EE7059ACA69}" type="pres">
      <dgm:prSet presAssocID="{4A2EBEA5-8B57-495B-85AD-E2B7F8684003}" presName="connTx" presStyleLbl="parChTrans1D2" presStyleIdx="1" presStyleCnt="4"/>
      <dgm:spPr/>
      <dgm:t>
        <a:bodyPr/>
        <a:lstStyle/>
        <a:p>
          <a:endParaRPr lang="ru-RU"/>
        </a:p>
      </dgm:t>
    </dgm:pt>
    <dgm:pt modelId="{4190A618-BFB7-4671-B780-7CECB7E3190C}" type="pres">
      <dgm:prSet presAssocID="{B97063BF-E862-4BE3-9872-65E482C0217E}" presName="Name30" presStyleCnt="0"/>
      <dgm:spPr/>
    </dgm:pt>
    <dgm:pt modelId="{044F6546-3A6A-40A4-A403-40BE90A1A4F0}" type="pres">
      <dgm:prSet presAssocID="{B97063BF-E862-4BE3-9872-65E482C0217E}" presName="level2Shape" presStyleLbl="node2" presStyleIdx="1" presStyleCnt="4" custScaleY="69399" custLinFactNeighborX="-31797" custLinFactNeighborY="-14995"/>
      <dgm:spPr/>
      <dgm:t>
        <a:bodyPr/>
        <a:lstStyle/>
        <a:p>
          <a:endParaRPr lang="ru-RU"/>
        </a:p>
      </dgm:t>
    </dgm:pt>
    <dgm:pt modelId="{A64D8A47-6FAB-4BEA-8D91-CCE7757AB3E7}" type="pres">
      <dgm:prSet presAssocID="{B97063BF-E862-4BE3-9872-65E482C0217E}" presName="hierChild3" presStyleCnt="0"/>
      <dgm:spPr/>
    </dgm:pt>
    <dgm:pt modelId="{B04D3F54-6480-45FF-A606-126896C8D1C8}" type="pres">
      <dgm:prSet presAssocID="{9D3EF14F-D76B-4D41-A134-8392A04C052B}" presName="Name25" presStyleLbl="parChTrans1D3" presStyleIdx="1" presStyleCnt="4"/>
      <dgm:spPr/>
      <dgm:t>
        <a:bodyPr/>
        <a:lstStyle/>
        <a:p>
          <a:endParaRPr lang="ru-RU"/>
        </a:p>
      </dgm:t>
    </dgm:pt>
    <dgm:pt modelId="{5253865E-01CF-4624-9339-EC78106F3CD2}" type="pres">
      <dgm:prSet presAssocID="{9D3EF14F-D76B-4D41-A134-8392A04C052B}" presName="connTx" presStyleLbl="parChTrans1D3" presStyleIdx="1" presStyleCnt="4"/>
      <dgm:spPr/>
      <dgm:t>
        <a:bodyPr/>
        <a:lstStyle/>
        <a:p>
          <a:endParaRPr lang="ru-RU"/>
        </a:p>
      </dgm:t>
    </dgm:pt>
    <dgm:pt modelId="{544D32C0-57E3-4FD1-98CC-B29A1949970E}" type="pres">
      <dgm:prSet presAssocID="{916EF95B-E7BC-4DB8-9370-97A82655D60A}" presName="Name30" presStyleCnt="0"/>
      <dgm:spPr/>
    </dgm:pt>
    <dgm:pt modelId="{DACAB389-D1E1-4C4A-A261-4D703FFA6477}" type="pres">
      <dgm:prSet presAssocID="{916EF95B-E7BC-4DB8-9370-97A82655D60A}" presName="level2Shape" presStyleLbl="node3" presStyleIdx="1" presStyleCnt="4" custScaleX="91336" custScaleY="121340" custLinFactNeighborX="-43675" custLinFactNeighborY="-22447"/>
      <dgm:spPr/>
      <dgm:t>
        <a:bodyPr/>
        <a:lstStyle/>
        <a:p>
          <a:endParaRPr lang="ru-RU"/>
        </a:p>
      </dgm:t>
    </dgm:pt>
    <dgm:pt modelId="{7D7054DF-A74C-47DE-9E68-0438B00A2F8B}" type="pres">
      <dgm:prSet presAssocID="{916EF95B-E7BC-4DB8-9370-97A82655D60A}" presName="hierChild3" presStyleCnt="0"/>
      <dgm:spPr/>
    </dgm:pt>
    <dgm:pt modelId="{8EFACB33-EB65-4D75-9331-3DADD8F8B240}" type="pres">
      <dgm:prSet presAssocID="{438C18A4-06E3-40E9-AFAB-AA7681ECD2F0}" presName="Name25" presStyleLbl="parChTrans1D2" presStyleIdx="2" presStyleCnt="4"/>
      <dgm:spPr/>
      <dgm:t>
        <a:bodyPr/>
        <a:lstStyle/>
        <a:p>
          <a:endParaRPr lang="ru-RU"/>
        </a:p>
      </dgm:t>
    </dgm:pt>
    <dgm:pt modelId="{11C10BF2-99BD-4EAE-A5FD-0E59FC08EE17}" type="pres">
      <dgm:prSet presAssocID="{438C18A4-06E3-40E9-AFAB-AA7681ECD2F0}" presName="connTx" presStyleLbl="parChTrans1D2" presStyleIdx="2" presStyleCnt="4"/>
      <dgm:spPr/>
      <dgm:t>
        <a:bodyPr/>
        <a:lstStyle/>
        <a:p>
          <a:endParaRPr lang="ru-RU"/>
        </a:p>
      </dgm:t>
    </dgm:pt>
    <dgm:pt modelId="{24F05AE6-2E8F-4F19-9D34-D59CE7CAEB49}" type="pres">
      <dgm:prSet presAssocID="{ADF991AB-681C-4303-B374-DD6AD6B39672}" presName="Name30" presStyleCnt="0"/>
      <dgm:spPr/>
    </dgm:pt>
    <dgm:pt modelId="{ABD64D36-66BB-4FBD-ADC5-C8FF77E3F350}" type="pres">
      <dgm:prSet presAssocID="{ADF991AB-681C-4303-B374-DD6AD6B39672}" presName="level2Shape" presStyleLbl="node2" presStyleIdx="2" presStyleCnt="4" custScaleY="69397" custLinFactNeighborX="-26227" custLinFactNeighborY="-18267"/>
      <dgm:spPr/>
      <dgm:t>
        <a:bodyPr/>
        <a:lstStyle/>
        <a:p>
          <a:endParaRPr lang="ru-RU"/>
        </a:p>
      </dgm:t>
    </dgm:pt>
    <dgm:pt modelId="{05DAD928-3099-40CD-8B99-3D0600F3C3B7}" type="pres">
      <dgm:prSet presAssocID="{ADF991AB-681C-4303-B374-DD6AD6B39672}" presName="hierChild3" presStyleCnt="0"/>
      <dgm:spPr/>
    </dgm:pt>
    <dgm:pt modelId="{8BEF1CA4-FCDB-4959-9E5C-10C3BF919827}" type="pres">
      <dgm:prSet presAssocID="{ACD1129C-4582-427E-9CFC-BFAEB797F0A3}" presName="Name25" presStyleLbl="parChTrans1D3" presStyleIdx="2" presStyleCnt="4"/>
      <dgm:spPr/>
      <dgm:t>
        <a:bodyPr/>
        <a:lstStyle/>
        <a:p>
          <a:endParaRPr lang="ru-RU"/>
        </a:p>
      </dgm:t>
    </dgm:pt>
    <dgm:pt modelId="{4BFF2D71-9037-408F-A41B-38CB136FA092}" type="pres">
      <dgm:prSet presAssocID="{ACD1129C-4582-427E-9CFC-BFAEB797F0A3}" presName="connTx" presStyleLbl="parChTrans1D3" presStyleIdx="2" presStyleCnt="4"/>
      <dgm:spPr/>
      <dgm:t>
        <a:bodyPr/>
        <a:lstStyle/>
        <a:p>
          <a:endParaRPr lang="ru-RU"/>
        </a:p>
      </dgm:t>
    </dgm:pt>
    <dgm:pt modelId="{19462A40-1985-40B6-853C-03EE25CCC8F0}" type="pres">
      <dgm:prSet presAssocID="{25655FAC-8FF8-474F-B82C-937C616DAA55}" presName="Name30" presStyleCnt="0"/>
      <dgm:spPr/>
    </dgm:pt>
    <dgm:pt modelId="{AF5483DD-31D9-4766-BCD3-E84419087075}" type="pres">
      <dgm:prSet presAssocID="{25655FAC-8FF8-474F-B82C-937C616DAA55}" presName="level2Shape" presStyleLbl="node3" presStyleIdx="2" presStyleCnt="4" custScaleX="91099" custScaleY="78024" custLinFactNeighborX="-43675" custLinFactNeighborY="-19524"/>
      <dgm:spPr/>
      <dgm:t>
        <a:bodyPr/>
        <a:lstStyle/>
        <a:p>
          <a:endParaRPr lang="ru-RU"/>
        </a:p>
      </dgm:t>
    </dgm:pt>
    <dgm:pt modelId="{2AC1B395-F99B-4258-BA1B-72133098CC51}" type="pres">
      <dgm:prSet presAssocID="{25655FAC-8FF8-474F-B82C-937C616DAA55}" presName="hierChild3" presStyleCnt="0"/>
      <dgm:spPr/>
    </dgm:pt>
    <dgm:pt modelId="{FD190DF6-116A-435E-9E5C-25C60A3230D5}" type="pres">
      <dgm:prSet presAssocID="{1E6238A1-803E-4173-9568-025D51DFD7FC}" presName="Name25" presStyleLbl="parChTrans1D2" presStyleIdx="3" presStyleCnt="4"/>
      <dgm:spPr/>
      <dgm:t>
        <a:bodyPr/>
        <a:lstStyle/>
        <a:p>
          <a:endParaRPr lang="ru-RU"/>
        </a:p>
      </dgm:t>
    </dgm:pt>
    <dgm:pt modelId="{81CE7489-BF6F-41E2-BA7E-9D0078EE9290}" type="pres">
      <dgm:prSet presAssocID="{1E6238A1-803E-4173-9568-025D51DFD7FC}" presName="connTx" presStyleLbl="parChTrans1D2" presStyleIdx="3" presStyleCnt="4"/>
      <dgm:spPr/>
      <dgm:t>
        <a:bodyPr/>
        <a:lstStyle/>
        <a:p>
          <a:endParaRPr lang="ru-RU"/>
        </a:p>
      </dgm:t>
    </dgm:pt>
    <dgm:pt modelId="{4DAF0CB5-DA04-40FC-905E-8E4635E5719D}" type="pres">
      <dgm:prSet presAssocID="{9D0F5124-C255-44E3-AC44-B9DCBFC62D3C}" presName="Name30" presStyleCnt="0"/>
      <dgm:spPr/>
    </dgm:pt>
    <dgm:pt modelId="{84FE750A-645B-40B9-9E3A-C10617F8DBD8}" type="pres">
      <dgm:prSet presAssocID="{9D0F5124-C255-44E3-AC44-B9DCBFC62D3C}" presName="level2Shape" presStyleLbl="node2" presStyleIdx="3" presStyleCnt="4" custScaleY="69398" custLinFactNeighborX="-23442" custLinFactNeighborY="-4535"/>
      <dgm:spPr/>
      <dgm:t>
        <a:bodyPr/>
        <a:lstStyle/>
        <a:p>
          <a:endParaRPr lang="ru-RU"/>
        </a:p>
      </dgm:t>
    </dgm:pt>
    <dgm:pt modelId="{4DDE29C2-CB0C-4BC0-A6B1-3333835BE4D2}" type="pres">
      <dgm:prSet presAssocID="{9D0F5124-C255-44E3-AC44-B9DCBFC62D3C}" presName="hierChild3" presStyleCnt="0"/>
      <dgm:spPr/>
    </dgm:pt>
    <dgm:pt modelId="{A18DA653-F767-497F-A1CD-C3867AA3A1BD}" type="pres">
      <dgm:prSet presAssocID="{35963C9D-E3AF-4F8E-9C84-31737914939D}" presName="Name25" presStyleLbl="parChTrans1D3" presStyleIdx="3" presStyleCnt="4"/>
      <dgm:spPr/>
      <dgm:t>
        <a:bodyPr/>
        <a:lstStyle/>
        <a:p>
          <a:endParaRPr lang="ru-RU"/>
        </a:p>
      </dgm:t>
    </dgm:pt>
    <dgm:pt modelId="{E7C55EB9-619A-4C98-AFD1-6C948186274D}" type="pres">
      <dgm:prSet presAssocID="{35963C9D-E3AF-4F8E-9C84-31737914939D}" presName="connTx" presStyleLbl="parChTrans1D3" presStyleIdx="3" presStyleCnt="4"/>
      <dgm:spPr/>
      <dgm:t>
        <a:bodyPr/>
        <a:lstStyle/>
        <a:p>
          <a:endParaRPr lang="ru-RU"/>
        </a:p>
      </dgm:t>
    </dgm:pt>
    <dgm:pt modelId="{338E707A-20C1-4C52-AFC5-1B5DAC0F4EB1}" type="pres">
      <dgm:prSet presAssocID="{5735156A-9B00-4A2A-AEAF-0AA87F5882E8}" presName="Name30" presStyleCnt="0"/>
      <dgm:spPr/>
    </dgm:pt>
    <dgm:pt modelId="{14632CB7-D0CE-4740-BF20-3B7C3DA289C4}" type="pres">
      <dgm:prSet presAssocID="{5735156A-9B00-4A2A-AEAF-0AA87F5882E8}" presName="level2Shape" presStyleLbl="node3" presStyleIdx="3" presStyleCnt="4" custScaleX="91338" custScaleY="87335" custLinFactNeighborX="-40890" custLinFactNeighborY="-1137"/>
      <dgm:spPr/>
      <dgm:t>
        <a:bodyPr/>
        <a:lstStyle/>
        <a:p>
          <a:endParaRPr lang="ru-RU"/>
        </a:p>
      </dgm:t>
    </dgm:pt>
    <dgm:pt modelId="{5A176132-A8EF-487C-88CF-4E8673DD9E89}" type="pres">
      <dgm:prSet presAssocID="{5735156A-9B00-4A2A-AEAF-0AA87F5882E8}" presName="hierChild3" presStyleCnt="0"/>
      <dgm:spPr/>
    </dgm:pt>
    <dgm:pt modelId="{4568BF36-2B54-480B-8A4C-699E9D92E902}" type="pres">
      <dgm:prSet presAssocID="{06F74116-5361-4540-8238-7BAB081208DC}" presName="bgShapesFlow" presStyleCnt="0"/>
      <dgm:spPr/>
    </dgm:pt>
  </dgm:ptLst>
  <dgm:cxnLst>
    <dgm:cxn modelId="{5330C4B0-F204-4071-A406-CB0A104C6DCB}" type="presOf" srcId="{11C35AF4-D5D5-45F2-9B4C-DE3EC59BED4D}" destId="{C7EBE54D-B195-4636-979C-B23A68AF4CD1}" srcOrd="0" destOrd="0" presId="urn:microsoft.com/office/officeart/2005/8/layout/hierarchy5"/>
    <dgm:cxn modelId="{EC454DED-23F4-47C8-B447-87F3D451E3F6}" srcId="{ADF991AB-681C-4303-B374-DD6AD6B39672}" destId="{25655FAC-8FF8-474F-B82C-937C616DAA55}" srcOrd="0" destOrd="0" parTransId="{ACD1129C-4582-427E-9CFC-BFAEB797F0A3}" sibTransId="{7000153D-C089-4F4A-A80C-E0FBD4608AA5}"/>
    <dgm:cxn modelId="{348450E1-400E-4739-A601-FA8EC459FE5D}" type="presOf" srcId="{ACD1129C-4582-427E-9CFC-BFAEB797F0A3}" destId="{8BEF1CA4-FCDB-4959-9E5C-10C3BF919827}" srcOrd="0" destOrd="0" presId="urn:microsoft.com/office/officeart/2005/8/layout/hierarchy5"/>
    <dgm:cxn modelId="{849E2ABE-4A82-4019-9E11-DF1DDCCC7F82}" type="presOf" srcId="{CB15C207-4385-4BFE-99F1-EE0785615EF2}" destId="{D8EDB2B9-5097-48A9-91EE-DB8DD8B9BF24}" srcOrd="1" destOrd="0" presId="urn:microsoft.com/office/officeart/2005/8/layout/hierarchy5"/>
    <dgm:cxn modelId="{0B71922E-002A-4365-967D-D026DF804224}" srcId="{06F74116-5361-4540-8238-7BAB081208DC}" destId="{B3926B65-7927-4EEF-BA5E-96443FCF7EE1}" srcOrd="0" destOrd="0" parTransId="{D1977F36-E09A-4AA2-B03B-CA5E85536CA4}" sibTransId="{5BA4F666-D522-438D-9BBD-106D1EE4800B}"/>
    <dgm:cxn modelId="{1070417B-5030-4A26-B9D5-B5FF91007342}" type="presOf" srcId="{B97063BF-E862-4BE3-9872-65E482C0217E}" destId="{044F6546-3A6A-40A4-A403-40BE90A1A4F0}" srcOrd="0" destOrd="0" presId="urn:microsoft.com/office/officeart/2005/8/layout/hierarchy5"/>
    <dgm:cxn modelId="{9ADD638B-0144-4C42-8127-694328144B2A}" type="presOf" srcId="{9D3EF14F-D76B-4D41-A134-8392A04C052B}" destId="{5253865E-01CF-4624-9339-EC78106F3CD2}" srcOrd="1" destOrd="0" presId="urn:microsoft.com/office/officeart/2005/8/layout/hierarchy5"/>
    <dgm:cxn modelId="{CF1E784C-D20B-4436-A00A-FDFD3680CDE2}" type="presOf" srcId="{A3EF64A2-4455-4564-808E-C092A941A83D}" destId="{70A81F93-04AD-4600-98DD-DEB579A53F67}" srcOrd="0" destOrd="0" presId="urn:microsoft.com/office/officeart/2005/8/layout/hierarchy5"/>
    <dgm:cxn modelId="{9445195C-11AE-4223-B99C-9700F0CBAB23}" type="presOf" srcId="{9D3EF14F-D76B-4D41-A134-8392A04C052B}" destId="{B04D3F54-6480-45FF-A606-126896C8D1C8}" srcOrd="0" destOrd="0" presId="urn:microsoft.com/office/officeart/2005/8/layout/hierarchy5"/>
    <dgm:cxn modelId="{E5E7B7B3-1A12-43E9-9AD1-765C2A931C19}" srcId="{F15F9559-5EE2-407A-B335-736FAB1CEF79}" destId="{11C35AF4-D5D5-45F2-9B4C-DE3EC59BED4D}" srcOrd="0" destOrd="0" parTransId="{A3EF64A2-4455-4564-808E-C092A941A83D}" sibTransId="{1C153E4A-8851-4351-BAAE-C7275E52C5D5}"/>
    <dgm:cxn modelId="{4465C347-9C91-4541-9C24-69241B920587}" srcId="{B3926B65-7927-4EEF-BA5E-96443FCF7EE1}" destId="{ADF991AB-681C-4303-B374-DD6AD6B39672}" srcOrd="2" destOrd="0" parTransId="{438C18A4-06E3-40E9-AFAB-AA7681ECD2F0}" sibTransId="{544B530C-E0E7-48C2-BEDD-81D39AEAA29D}"/>
    <dgm:cxn modelId="{DC450F1F-81BF-4DDC-819D-4CBBA220A680}" type="presOf" srcId="{06F74116-5361-4540-8238-7BAB081208DC}" destId="{8AB9EDAE-AB20-44AF-B131-B1972ED3831C}" srcOrd="0" destOrd="0" presId="urn:microsoft.com/office/officeart/2005/8/layout/hierarchy5"/>
    <dgm:cxn modelId="{EA7DBBCF-F2A7-4E83-A48D-01F1F45914D7}" type="presOf" srcId="{35963C9D-E3AF-4F8E-9C84-31737914939D}" destId="{E7C55EB9-619A-4C98-AFD1-6C948186274D}" srcOrd="1" destOrd="0" presId="urn:microsoft.com/office/officeart/2005/8/layout/hierarchy5"/>
    <dgm:cxn modelId="{E0E71C38-A42E-43E2-A4BB-977B8FDCE758}" type="presOf" srcId="{B3926B65-7927-4EEF-BA5E-96443FCF7EE1}" destId="{B8D3B38A-712B-4CA4-809D-6602C978C9AC}" srcOrd="0" destOrd="0" presId="urn:microsoft.com/office/officeart/2005/8/layout/hierarchy5"/>
    <dgm:cxn modelId="{16798881-A64E-408C-B1DE-2B0E1B65D562}" srcId="{B3926B65-7927-4EEF-BA5E-96443FCF7EE1}" destId="{9D0F5124-C255-44E3-AC44-B9DCBFC62D3C}" srcOrd="3" destOrd="0" parTransId="{1E6238A1-803E-4173-9568-025D51DFD7FC}" sibTransId="{B8D5A076-4EB8-417F-AD66-2E28DA56405E}"/>
    <dgm:cxn modelId="{C6AFBEA7-9428-4C0F-A418-39206786ED46}" srcId="{B3926B65-7927-4EEF-BA5E-96443FCF7EE1}" destId="{B97063BF-E862-4BE3-9872-65E482C0217E}" srcOrd="1" destOrd="0" parTransId="{4A2EBEA5-8B57-495B-85AD-E2B7F8684003}" sibTransId="{23D3ED4F-4B90-4C71-BB5D-9F3DEDF20289}"/>
    <dgm:cxn modelId="{2534FB03-CE64-470F-A980-9BB99A9668C7}" type="presOf" srcId="{25655FAC-8FF8-474F-B82C-937C616DAA55}" destId="{AF5483DD-31D9-4766-BCD3-E84419087075}" srcOrd="0" destOrd="0" presId="urn:microsoft.com/office/officeart/2005/8/layout/hierarchy5"/>
    <dgm:cxn modelId="{3791F312-E1B0-42C6-B733-05882D4D9F99}" type="presOf" srcId="{5735156A-9B00-4A2A-AEAF-0AA87F5882E8}" destId="{14632CB7-D0CE-4740-BF20-3B7C3DA289C4}" srcOrd="0" destOrd="0" presId="urn:microsoft.com/office/officeart/2005/8/layout/hierarchy5"/>
    <dgm:cxn modelId="{6A14DD8C-7132-4D2F-814E-412B8B654E34}" type="presOf" srcId="{9D0F5124-C255-44E3-AC44-B9DCBFC62D3C}" destId="{84FE750A-645B-40B9-9E3A-C10617F8DBD8}" srcOrd="0" destOrd="0" presId="urn:microsoft.com/office/officeart/2005/8/layout/hierarchy5"/>
    <dgm:cxn modelId="{3BF945CA-0DF3-4248-B115-8CEFACAD598D}" srcId="{B97063BF-E862-4BE3-9872-65E482C0217E}" destId="{916EF95B-E7BC-4DB8-9370-97A82655D60A}" srcOrd="0" destOrd="0" parTransId="{9D3EF14F-D76B-4D41-A134-8392A04C052B}" sibTransId="{CB255D6C-D021-469E-B35A-A698CBABF47D}"/>
    <dgm:cxn modelId="{910A2181-8B80-473B-AF97-A473ECF66D68}" type="presOf" srcId="{F15F9559-5EE2-407A-B335-736FAB1CEF79}" destId="{0BE98361-FA72-4CE0-94A4-C57D2319DDF1}" srcOrd="0" destOrd="0" presId="urn:microsoft.com/office/officeart/2005/8/layout/hierarchy5"/>
    <dgm:cxn modelId="{51F032FD-00EC-4C55-9447-2DA5C74D623B}" type="presOf" srcId="{35963C9D-E3AF-4F8E-9C84-31737914939D}" destId="{A18DA653-F767-497F-A1CD-C3867AA3A1BD}" srcOrd="0" destOrd="0" presId="urn:microsoft.com/office/officeart/2005/8/layout/hierarchy5"/>
    <dgm:cxn modelId="{A66F8DE2-8ACB-49D2-9F1C-DB02C635AED4}" srcId="{B3926B65-7927-4EEF-BA5E-96443FCF7EE1}" destId="{F15F9559-5EE2-407A-B335-736FAB1CEF79}" srcOrd="0" destOrd="0" parTransId="{CB15C207-4385-4BFE-99F1-EE0785615EF2}" sibTransId="{056650C6-62A0-4771-ACB9-5B7F4236D098}"/>
    <dgm:cxn modelId="{6CF75E71-6B19-4D25-9399-DAEEA9A041AA}" type="presOf" srcId="{ACD1129C-4582-427E-9CFC-BFAEB797F0A3}" destId="{4BFF2D71-9037-408F-A41B-38CB136FA092}" srcOrd="1" destOrd="0" presId="urn:microsoft.com/office/officeart/2005/8/layout/hierarchy5"/>
    <dgm:cxn modelId="{776C97E2-AE97-4E1C-B7DA-24358B4AB345}" type="presOf" srcId="{1E6238A1-803E-4173-9568-025D51DFD7FC}" destId="{81CE7489-BF6F-41E2-BA7E-9D0078EE9290}" srcOrd="1" destOrd="0" presId="urn:microsoft.com/office/officeart/2005/8/layout/hierarchy5"/>
    <dgm:cxn modelId="{9319D472-7FC9-4E10-82A9-99BF9EB38831}" type="presOf" srcId="{438C18A4-06E3-40E9-AFAB-AA7681ECD2F0}" destId="{8EFACB33-EB65-4D75-9331-3DADD8F8B240}" srcOrd="0" destOrd="0" presId="urn:microsoft.com/office/officeart/2005/8/layout/hierarchy5"/>
    <dgm:cxn modelId="{8A168C47-18F8-4F26-8002-D3C9688C7585}" type="presOf" srcId="{ADF991AB-681C-4303-B374-DD6AD6B39672}" destId="{ABD64D36-66BB-4FBD-ADC5-C8FF77E3F350}" srcOrd="0" destOrd="0" presId="urn:microsoft.com/office/officeart/2005/8/layout/hierarchy5"/>
    <dgm:cxn modelId="{533CC1E4-3582-40BB-BD88-097F1B3EF133}" type="presOf" srcId="{CB15C207-4385-4BFE-99F1-EE0785615EF2}" destId="{3CBABE40-80FF-4B36-8253-82D5EC3B1B1B}" srcOrd="0" destOrd="0" presId="urn:microsoft.com/office/officeart/2005/8/layout/hierarchy5"/>
    <dgm:cxn modelId="{BA740574-D89A-4EF9-84CE-1EC8E6722009}" type="presOf" srcId="{A3EF64A2-4455-4564-808E-C092A941A83D}" destId="{BE40997B-56B3-4462-A70F-A65436FDE679}" srcOrd="1" destOrd="0" presId="urn:microsoft.com/office/officeart/2005/8/layout/hierarchy5"/>
    <dgm:cxn modelId="{548D93EF-226A-4D43-8DB2-C0FC5D42F2F1}" type="presOf" srcId="{4A2EBEA5-8B57-495B-85AD-E2B7F8684003}" destId="{978898B2-AA4F-4D60-9D6A-1EE7059ACA69}" srcOrd="1" destOrd="0" presId="urn:microsoft.com/office/officeart/2005/8/layout/hierarchy5"/>
    <dgm:cxn modelId="{C905D0CB-9DC6-4859-9FCD-C2BC658AE6E9}" srcId="{9D0F5124-C255-44E3-AC44-B9DCBFC62D3C}" destId="{5735156A-9B00-4A2A-AEAF-0AA87F5882E8}" srcOrd="0" destOrd="0" parTransId="{35963C9D-E3AF-4F8E-9C84-31737914939D}" sibTransId="{EB8ED93E-6AD8-453F-9723-5152FD562576}"/>
    <dgm:cxn modelId="{A8169FE2-8C1D-4B35-B0A9-325CB4ACC931}" type="presOf" srcId="{438C18A4-06E3-40E9-AFAB-AA7681ECD2F0}" destId="{11C10BF2-99BD-4EAE-A5FD-0E59FC08EE17}" srcOrd="1" destOrd="0" presId="urn:microsoft.com/office/officeart/2005/8/layout/hierarchy5"/>
    <dgm:cxn modelId="{D30D084C-F22F-481B-BAB4-666B439CD803}" type="presOf" srcId="{916EF95B-E7BC-4DB8-9370-97A82655D60A}" destId="{DACAB389-D1E1-4C4A-A261-4D703FFA6477}" srcOrd="0" destOrd="0" presId="urn:microsoft.com/office/officeart/2005/8/layout/hierarchy5"/>
    <dgm:cxn modelId="{CE0F7CA4-96C8-418E-8AF7-B7C3BDAA1380}" type="presOf" srcId="{1E6238A1-803E-4173-9568-025D51DFD7FC}" destId="{FD190DF6-116A-435E-9E5C-25C60A3230D5}" srcOrd="0" destOrd="0" presId="urn:microsoft.com/office/officeart/2005/8/layout/hierarchy5"/>
    <dgm:cxn modelId="{9AEB865C-A273-4E91-8D43-2277F442163E}" type="presOf" srcId="{4A2EBEA5-8B57-495B-85AD-E2B7F8684003}" destId="{7497CA9D-A534-474F-B258-634746073DDA}" srcOrd="0" destOrd="0" presId="urn:microsoft.com/office/officeart/2005/8/layout/hierarchy5"/>
    <dgm:cxn modelId="{BFBEB76F-03E8-4116-90D6-9C5F7D270EC0}" type="presParOf" srcId="{8AB9EDAE-AB20-44AF-B131-B1972ED3831C}" destId="{68F7DDC5-A581-4FB4-B702-76C767CD545D}" srcOrd="0" destOrd="0" presId="urn:microsoft.com/office/officeart/2005/8/layout/hierarchy5"/>
    <dgm:cxn modelId="{D69A1ED1-C8EC-4C45-BF2C-B9898E8B7415}" type="presParOf" srcId="{68F7DDC5-A581-4FB4-B702-76C767CD545D}" destId="{ECF20A82-B797-4E10-A0E9-ECBCDC18FBF1}" srcOrd="0" destOrd="0" presId="urn:microsoft.com/office/officeart/2005/8/layout/hierarchy5"/>
    <dgm:cxn modelId="{2B450CDF-6ADB-4407-88E1-25970591DC9A}" type="presParOf" srcId="{ECF20A82-B797-4E10-A0E9-ECBCDC18FBF1}" destId="{E3108D37-0F40-4452-B7D1-14A89A1DE43D}" srcOrd="0" destOrd="0" presId="urn:microsoft.com/office/officeart/2005/8/layout/hierarchy5"/>
    <dgm:cxn modelId="{0066BAE8-7284-4056-9EB5-E10C8BF1A012}" type="presParOf" srcId="{E3108D37-0F40-4452-B7D1-14A89A1DE43D}" destId="{B8D3B38A-712B-4CA4-809D-6602C978C9AC}" srcOrd="0" destOrd="0" presId="urn:microsoft.com/office/officeart/2005/8/layout/hierarchy5"/>
    <dgm:cxn modelId="{8F23A3F6-0412-4D16-AA1F-B2B84DEAA20B}" type="presParOf" srcId="{E3108D37-0F40-4452-B7D1-14A89A1DE43D}" destId="{C5052DCE-D87E-40BF-B6A9-5040B30B47D3}" srcOrd="1" destOrd="0" presId="urn:microsoft.com/office/officeart/2005/8/layout/hierarchy5"/>
    <dgm:cxn modelId="{0C948593-C442-4BB6-ACF2-E195B0355752}" type="presParOf" srcId="{C5052DCE-D87E-40BF-B6A9-5040B30B47D3}" destId="{3CBABE40-80FF-4B36-8253-82D5EC3B1B1B}" srcOrd="0" destOrd="0" presId="urn:microsoft.com/office/officeart/2005/8/layout/hierarchy5"/>
    <dgm:cxn modelId="{63A51C92-11AC-4FF8-809B-58A4F777FDC3}" type="presParOf" srcId="{3CBABE40-80FF-4B36-8253-82D5EC3B1B1B}" destId="{D8EDB2B9-5097-48A9-91EE-DB8DD8B9BF24}" srcOrd="0" destOrd="0" presId="urn:microsoft.com/office/officeart/2005/8/layout/hierarchy5"/>
    <dgm:cxn modelId="{F86DF81F-D8AC-4DF3-AFEB-DFFC4A12F4BA}" type="presParOf" srcId="{C5052DCE-D87E-40BF-B6A9-5040B30B47D3}" destId="{F2ABD58A-558E-4CCE-B515-5C6263C08AFD}" srcOrd="1" destOrd="0" presId="urn:microsoft.com/office/officeart/2005/8/layout/hierarchy5"/>
    <dgm:cxn modelId="{1E96A0BF-9890-44CE-B45B-53C154CA5074}" type="presParOf" srcId="{F2ABD58A-558E-4CCE-B515-5C6263C08AFD}" destId="{0BE98361-FA72-4CE0-94A4-C57D2319DDF1}" srcOrd="0" destOrd="0" presId="urn:microsoft.com/office/officeart/2005/8/layout/hierarchy5"/>
    <dgm:cxn modelId="{9A955D41-B907-4D82-AF46-72C5810EF538}" type="presParOf" srcId="{F2ABD58A-558E-4CCE-B515-5C6263C08AFD}" destId="{F7B90052-677B-4DE2-965A-530605A02A08}" srcOrd="1" destOrd="0" presId="urn:microsoft.com/office/officeart/2005/8/layout/hierarchy5"/>
    <dgm:cxn modelId="{F85E62AF-D6E1-41D1-9B25-ABFE4AC8C0FC}" type="presParOf" srcId="{F7B90052-677B-4DE2-965A-530605A02A08}" destId="{70A81F93-04AD-4600-98DD-DEB579A53F67}" srcOrd="0" destOrd="0" presId="urn:microsoft.com/office/officeart/2005/8/layout/hierarchy5"/>
    <dgm:cxn modelId="{10136576-4174-42F1-B884-0E65D6625EF5}" type="presParOf" srcId="{70A81F93-04AD-4600-98DD-DEB579A53F67}" destId="{BE40997B-56B3-4462-A70F-A65436FDE679}" srcOrd="0" destOrd="0" presId="urn:microsoft.com/office/officeart/2005/8/layout/hierarchy5"/>
    <dgm:cxn modelId="{298F2364-A298-4489-AD29-F7003BB79FA2}" type="presParOf" srcId="{F7B90052-677B-4DE2-965A-530605A02A08}" destId="{F4379DE7-AB59-4055-96C8-E243E7E3A0E4}" srcOrd="1" destOrd="0" presId="urn:microsoft.com/office/officeart/2005/8/layout/hierarchy5"/>
    <dgm:cxn modelId="{D13D5D8C-B77B-4468-8A1E-7B9BF7161CCC}" type="presParOf" srcId="{F4379DE7-AB59-4055-96C8-E243E7E3A0E4}" destId="{C7EBE54D-B195-4636-979C-B23A68AF4CD1}" srcOrd="0" destOrd="0" presId="urn:microsoft.com/office/officeart/2005/8/layout/hierarchy5"/>
    <dgm:cxn modelId="{D900D1BD-37EC-44A3-8923-D014CF7404C1}" type="presParOf" srcId="{F4379DE7-AB59-4055-96C8-E243E7E3A0E4}" destId="{A6EC597D-AA4B-4402-A88D-19BEC4196BB2}" srcOrd="1" destOrd="0" presId="urn:microsoft.com/office/officeart/2005/8/layout/hierarchy5"/>
    <dgm:cxn modelId="{5D4B5BEC-E2E6-4B64-81E9-14D7F00517CA}" type="presParOf" srcId="{C5052DCE-D87E-40BF-B6A9-5040B30B47D3}" destId="{7497CA9D-A534-474F-B258-634746073DDA}" srcOrd="2" destOrd="0" presId="urn:microsoft.com/office/officeart/2005/8/layout/hierarchy5"/>
    <dgm:cxn modelId="{1A707453-876A-4D78-867B-7AFC31A90F7E}" type="presParOf" srcId="{7497CA9D-A534-474F-B258-634746073DDA}" destId="{978898B2-AA4F-4D60-9D6A-1EE7059ACA69}" srcOrd="0" destOrd="0" presId="urn:microsoft.com/office/officeart/2005/8/layout/hierarchy5"/>
    <dgm:cxn modelId="{C574E490-DFEC-4BB7-A1CB-328C7A384B06}" type="presParOf" srcId="{C5052DCE-D87E-40BF-B6A9-5040B30B47D3}" destId="{4190A618-BFB7-4671-B780-7CECB7E3190C}" srcOrd="3" destOrd="0" presId="urn:microsoft.com/office/officeart/2005/8/layout/hierarchy5"/>
    <dgm:cxn modelId="{AFD6C5CF-1B4C-4E67-A54A-58D13E080FD3}" type="presParOf" srcId="{4190A618-BFB7-4671-B780-7CECB7E3190C}" destId="{044F6546-3A6A-40A4-A403-40BE90A1A4F0}" srcOrd="0" destOrd="0" presId="urn:microsoft.com/office/officeart/2005/8/layout/hierarchy5"/>
    <dgm:cxn modelId="{E53D89DA-76CF-497C-9CF7-9C7088AECDA9}" type="presParOf" srcId="{4190A618-BFB7-4671-B780-7CECB7E3190C}" destId="{A64D8A47-6FAB-4BEA-8D91-CCE7757AB3E7}" srcOrd="1" destOrd="0" presId="urn:microsoft.com/office/officeart/2005/8/layout/hierarchy5"/>
    <dgm:cxn modelId="{C1D8C956-9AE2-47B0-8BA1-D6A5D63E89CE}" type="presParOf" srcId="{A64D8A47-6FAB-4BEA-8D91-CCE7757AB3E7}" destId="{B04D3F54-6480-45FF-A606-126896C8D1C8}" srcOrd="0" destOrd="0" presId="urn:microsoft.com/office/officeart/2005/8/layout/hierarchy5"/>
    <dgm:cxn modelId="{6599DAF0-5996-43B2-AC04-A78A12F799AC}" type="presParOf" srcId="{B04D3F54-6480-45FF-A606-126896C8D1C8}" destId="{5253865E-01CF-4624-9339-EC78106F3CD2}" srcOrd="0" destOrd="0" presId="urn:microsoft.com/office/officeart/2005/8/layout/hierarchy5"/>
    <dgm:cxn modelId="{3635F78F-11C4-4073-A80E-1E6EE15C585E}" type="presParOf" srcId="{A64D8A47-6FAB-4BEA-8D91-CCE7757AB3E7}" destId="{544D32C0-57E3-4FD1-98CC-B29A1949970E}" srcOrd="1" destOrd="0" presId="urn:microsoft.com/office/officeart/2005/8/layout/hierarchy5"/>
    <dgm:cxn modelId="{7A7D1DB1-E5EC-47AF-BCA6-D858D3597CA2}" type="presParOf" srcId="{544D32C0-57E3-4FD1-98CC-B29A1949970E}" destId="{DACAB389-D1E1-4C4A-A261-4D703FFA6477}" srcOrd="0" destOrd="0" presId="urn:microsoft.com/office/officeart/2005/8/layout/hierarchy5"/>
    <dgm:cxn modelId="{C897655D-6FD3-4DB6-B1F9-C7191F80C6F7}" type="presParOf" srcId="{544D32C0-57E3-4FD1-98CC-B29A1949970E}" destId="{7D7054DF-A74C-47DE-9E68-0438B00A2F8B}" srcOrd="1" destOrd="0" presId="urn:microsoft.com/office/officeart/2005/8/layout/hierarchy5"/>
    <dgm:cxn modelId="{6A7DE292-A75A-4B84-9A6F-3E87635A1E07}" type="presParOf" srcId="{C5052DCE-D87E-40BF-B6A9-5040B30B47D3}" destId="{8EFACB33-EB65-4D75-9331-3DADD8F8B240}" srcOrd="4" destOrd="0" presId="urn:microsoft.com/office/officeart/2005/8/layout/hierarchy5"/>
    <dgm:cxn modelId="{6CEC35E1-5FC0-4E4A-A80F-D515CAD5CE54}" type="presParOf" srcId="{8EFACB33-EB65-4D75-9331-3DADD8F8B240}" destId="{11C10BF2-99BD-4EAE-A5FD-0E59FC08EE17}" srcOrd="0" destOrd="0" presId="urn:microsoft.com/office/officeart/2005/8/layout/hierarchy5"/>
    <dgm:cxn modelId="{08D64328-657A-4E0C-85DD-B681540976C2}" type="presParOf" srcId="{C5052DCE-D87E-40BF-B6A9-5040B30B47D3}" destId="{24F05AE6-2E8F-4F19-9D34-D59CE7CAEB49}" srcOrd="5" destOrd="0" presId="urn:microsoft.com/office/officeart/2005/8/layout/hierarchy5"/>
    <dgm:cxn modelId="{69E796BC-2B3D-45EC-8DCE-78EF37E8348D}" type="presParOf" srcId="{24F05AE6-2E8F-4F19-9D34-D59CE7CAEB49}" destId="{ABD64D36-66BB-4FBD-ADC5-C8FF77E3F350}" srcOrd="0" destOrd="0" presId="urn:microsoft.com/office/officeart/2005/8/layout/hierarchy5"/>
    <dgm:cxn modelId="{B57A8E88-543C-450D-810C-714D2C129E7C}" type="presParOf" srcId="{24F05AE6-2E8F-4F19-9D34-D59CE7CAEB49}" destId="{05DAD928-3099-40CD-8B99-3D0600F3C3B7}" srcOrd="1" destOrd="0" presId="urn:microsoft.com/office/officeart/2005/8/layout/hierarchy5"/>
    <dgm:cxn modelId="{50FD071F-87DA-49EF-84BA-641DF8C1E808}" type="presParOf" srcId="{05DAD928-3099-40CD-8B99-3D0600F3C3B7}" destId="{8BEF1CA4-FCDB-4959-9E5C-10C3BF919827}" srcOrd="0" destOrd="0" presId="urn:microsoft.com/office/officeart/2005/8/layout/hierarchy5"/>
    <dgm:cxn modelId="{C95CC718-AACB-4A3D-AEC5-82E34759C271}" type="presParOf" srcId="{8BEF1CA4-FCDB-4959-9E5C-10C3BF919827}" destId="{4BFF2D71-9037-408F-A41B-38CB136FA092}" srcOrd="0" destOrd="0" presId="urn:microsoft.com/office/officeart/2005/8/layout/hierarchy5"/>
    <dgm:cxn modelId="{4D6A67DF-A682-416B-9174-934685C09D04}" type="presParOf" srcId="{05DAD928-3099-40CD-8B99-3D0600F3C3B7}" destId="{19462A40-1985-40B6-853C-03EE25CCC8F0}" srcOrd="1" destOrd="0" presId="urn:microsoft.com/office/officeart/2005/8/layout/hierarchy5"/>
    <dgm:cxn modelId="{0CA6CD63-8D5F-4E59-9BE4-4A3E17CA7D84}" type="presParOf" srcId="{19462A40-1985-40B6-853C-03EE25CCC8F0}" destId="{AF5483DD-31D9-4766-BCD3-E84419087075}" srcOrd="0" destOrd="0" presId="urn:microsoft.com/office/officeart/2005/8/layout/hierarchy5"/>
    <dgm:cxn modelId="{146EDB7F-7E97-4AD9-94F5-F55F40FAC99A}" type="presParOf" srcId="{19462A40-1985-40B6-853C-03EE25CCC8F0}" destId="{2AC1B395-F99B-4258-BA1B-72133098CC51}" srcOrd="1" destOrd="0" presId="urn:microsoft.com/office/officeart/2005/8/layout/hierarchy5"/>
    <dgm:cxn modelId="{35A218EF-1082-47B3-8626-2D3C4F2BB7F1}" type="presParOf" srcId="{C5052DCE-D87E-40BF-B6A9-5040B30B47D3}" destId="{FD190DF6-116A-435E-9E5C-25C60A3230D5}" srcOrd="6" destOrd="0" presId="urn:microsoft.com/office/officeart/2005/8/layout/hierarchy5"/>
    <dgm:cxn modelId="{68B9FCD2-81CA-4BBF-9EA1-88F9178FE997}" type="presParOf" srcId="{FD190DF6-116A-435E-9E5C-25C60A3230D5}" destId="{81CE7489-BF6F-41E2-BA7E-9D0078EE9290}" srcOrd="0" destOrd="0" presId="urn:microsoft.com/office/officeart/2005/8/layout/hierarchy5"/>
    <dgm:cxn modelId="{EC8BF8F9-E1AF-471C-B33A-C5F33A6DC2A2}" type="presParOf" srcId="{C5052DCE-D87E-40BF-B6A9-5040B30B47D3}" destId="{4DAF0CB5-DA04-40FC-905E-8E4635E5719D}" srcOrd="7" destOrd="0" presId="urn:microsoft.com/office/officeart/2005/8/layout/hierarchy5"/>
    <dgm:cxn modelId="{0B0CEE3F-711D-4A19-83CF-233104EBA952}" type="presParOf" srcId="{4DAF0CB5-DA04-40FC-905E-8E4635E5719D}" destId="{84FE750A-645B-40B9-9E3A-C10617F8DBD8}" srcOrd="0" destOrd="0" presId="urn:microsoft.com/office/officeart/2005/8/layout/hierarchy5"/>
    <dgm:cxn modelId="{B6B64544-93DA-4B5A-ABFE-ED4844526B0F}" type="presParOf" srcId="{4DAF0CB5-DA04-40FC-905E-8E4635E5719D}" destId="{4DDE29C2-CB0C-4BC0-A6B1-3333835BE4D2}" srcOrd="1" destOrd="0" presId="urn:microsoft.com/office/officeart/2005/8/layout/hierarchy5"/>
    <dgm:cxn modelId="{3F1D0B90-98C9-4624-A5F7-4BE92E8A2D9D}" type="presParOf" srcId="{4DDE29C2-CB0C-4BC0-A6B1-3333835BE4D2}" destId="{A18DA653-F767-497F-A1CD-C3867AA3A1BD}" srcOrd="0" destOrd="0" presId="urn:microsoft.com/office/officeart/2005/8/layout/hierarchy5"/>
    <dgm:cxn modelId="{B7908F93-16C1-46CC-BCA4-9B4A3F0E166D}" type="presParOf" srcId="{A18DA653-F767-497F-A1CD-C3867AA3A1BD}" destId="{E7C55EB9-619A-4C98-AFD1-6C948186274D}" srcOrd="0" destOrd="0" presId="urn:microsoft.com/office/officeart/2005/8/layout/hierarchy5"/>
    <dgm:cxn modelId="{88D42C2C-B7EC-4E6B-8AFA-4406962F9B3B}" type="presParOf" srcId="{4DDE29C2-CB0C-4BC0-A6B1-3333835BE4D2}" destId="{338E707A-20C1-4C52-AFC5-1B5DAC0F4EB1}" srcOrd="1" destOrd="0" presId="urn:microsoft.com/office/officeart/2005/8/layout/hierarchy5"/>
    <dgm:cxn modelId="{2E84E907-F0AF-4A7C-9365-8DC093F2FB54}" type="presParOf" srcId="{338E707A-20C1-4C52-AFC5-1B5DAC0F4EB1}" destId="{14632CB7-D0CE-4740-BF20-3B7C3DA289C4}" srcOrd="0" destOrd="0" presId="urn:microsoft.com/office/officeart/2005/8/layout/hierarchy5"/>
    <dgm:cxn modelId="{D06A6D35-B99A-434D-885F-5CCCEEE5482F}" type="presParOf" srcId="{338E707A-20C1-4C52-AFC5-1B5DAC0F4EB1}" destId="{5A176132-A8EF-487C-88CF-4E8673DD9E89}" srcOrd="1" destOrd="0" presId="urn:microsoft.com/office/officeart/2005/8/layout/hierarchy5"/>
    <dgm:cxn modelId="{1473D5EE-6865-4515-95CA-DEFDDC65D257}" type="presParOf" srcId="{8AB9EDAE-AB20-44AF-B131-B1972ED3831C}" destId="{4568BF36-2B54-480B-8A4C-699E9D92E902}" srcOrd="1" destOrd="0" presId="urn:microsoft.com/office/officeart/2005/8/layout/hierarchy5"/>
  </dgm:cxnLst>
  <dgm:bg>
    <a:solidFill>
      <a:srgbClr val="CCFFCC"/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2298813-7746-462C-B557-DCEE293512AF}">
      <dsp:nvSpPr>
        <dsp:cNvPr id="0" name=""/>
        <dsp:cNvSpPr/>
      </dsp:nvSpPr>
      <dsp:spPr>
        <a:xfrm>
          <a:off x="3167713" y="1135362"/>
          <a:ext cx="1582295" cy="383738"/>
        </a:xfrm>
        <a:custGeom>
          <a:avLst/>
          <a:gdLst/>
          <a:ahLst/>
          <a:cxnLst/>
          <a:rect l="0" t="0" r="0" b="0"/>
          <a:pathLst>
            <a:path>
              <a:moveTo>
                <a:pt x="1582295" y="0"/>
              </a:moveTo>
              <a:lnTo>
                <a:pt x="1582295" y="361402"/>
              </a:lnTo>
              <a:lnTo>
                <a:pt x="0" y="361402"/>
              </a:lnTo>
              <a:lnTo>
                <a:pt x="0" y="3837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1F113D-EB91-49F8-8C46-8D02D16D6B5B}">
      <dsp:nvSpPr>
        <dsp:cNvPr id="0" name=""/>
        <dsp:cNvSpPr/>
      </dsp:nvSpPr>
      <dsp:spPr>
        <a:xfrm>
          <a:off x="945915" y="1135362"/>
          <a:ext cx="3804092" cy="392124"/>
        </a:xfrm>
        <a:custGeom>
          <a:avLst/>
          <a:gdLst/>
          <a:ahLst/>
          <a:cxnLst/>
          <a:rect l="0" t="0" r="0" b="0"/>
          <a:pathLst>
            <a:path>
              <a:moveTo>
                <a:pt x="3804092" y="0"/>
              </a:moveTo>
              <a:lnTo>
                <a:pt x="3804092" y="369789"/>
              </a:lnTo>
              <a:lnTo>
                <a:pt x="0" y="369789"/>
              </a:lnTo>
              <a:lnTo>
                <a:pt x="0" y="3921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46CC67-1AEA-4655-BD3B-D65ECD121C33}">
      <dsp:nvSpPr>
        <dsp:cNvPr id="0" name=""/>
        <dsp:cNvSpPr/>
      </dsp:nvSpPr>
      <dsp:spPr>
        <a:xfrm>
          <a:off x="2338992" y="-25449"/>
          <a:ext cx="4822031" cy="11608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F41D9C-E3E6-445C-9AFD-D7A702F4081C}">
      <dsp:nvSpPr>
        <dsp:cNvPr id="0" name=""/>
        <dsp:cNvSpPr/>
      </dsp:nvSpPr>
      <dsp:spPr>
        <a:xfrm>
          <a:off x="2365781" y="0"/>
          <a:ext cx="4822031" cy="116081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0" tIns="216000" rIns="76200" bIns="76200" numCol="1" spcCol="1270" anchor="t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en-US" sz="2000" b="1" kern="1200" dirty="0" smtClean="0">
              <a:solidFill>
                <a:schemeClr val="tx2">
                  <a:lumMod val="75000"/>
                </a:schemeClr>
              </a:solidFill>
            </a:rPr>
            <a:t>Learning objectives(s) that this lesson is contributing  to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1" u="none" strike="noStrike" kern="1200" cap="none" normalizeH="0" baseline="0" dirty="0" smtClean="0">
              <a:ln/>
              <a:solidFill>
                <a:schemeClr val="tx2">
                  <a:lumMod val="60000"/>
                  <a:lumOff val="40000"/>
                </a:schemeClr>
              </a:solidFill>
              <a:effectLst/>
              <a:latin typeface="Arial" charset="0"/>
            </a:rPr>
            <a:t>(from Subject </a:t>
          </a:r>
          <a:r>
            <a:rPr kumimoji="0" lang="en-US" sz="1600" b="1" i="1" u="none" strike="noStrike" kern="1200" cap="none" normalizeH="0" baseline="0" dirty="0" err="1" smtClean="0">
              <a:ln/>
              <a:solidFill>
                <a:schemeClr val="tx2">
                  <a:lumMod val="60000"/>
                  <a:lumOff val="40000"/>
                </a:schemeClr>
              </a:solidFill>
              <a:effectLst/>
              <a:latin typeface="Arial" charset="0"/>
            </a:rPr>
            <a:t>programmes</a:t>
          </a:r>
          <a:r>
            <a:rPr kumimoji="0" lang="en-US" sz="1600" b="1" i="1" u="none" strike="noStrike" kern="1200" cap="none" normalizeH="0" baseline="0" dirty="0" smtClean="0">
              <a:ln/>
              <a:solidFill>
                <a:schemeClr val="tx2">
                  <a:lumMod val="60000"/>
                  <a:lumOff val="40000"/>
                </a:schemeClr>
              </a:solidFill>
              <a:effectLst/>
              <a:latin typeface="Arial" charset="0"/>
            </a:rPr>
            <a:t>)</a:t>
          </a:r>
          <a:r>
            <a:rPr lang="en-US" sz="1600" b="1" kern="1200" dirty="0" smtClean="0">
              <a:solidFill>
                <a:schemeClr val="tx2">
                  <a:lumMod val="60000"/>
                  <a:lumOff val="40000"/>
                </a:schemeClr>
              </a:solidFill>
            </a:rPr>
            <a:t> </a:t>
          </a:r>
          <a:r>
            <a:rPr kumimoji="0" lang="en-US" sz="1600" b="1" i="0" u="none" strike="noStrike" kern="1200" cap="none" normalizeH="0" baseline="0" dirty="0" smtClean="0">
              <a:ln/>
              <a:solidFill>
                <a:schemeClr val="tx2">
                  <a:lumMod val="60000"/>
                  <a:lumOff val="40000"/>
                </a:schemeClr>
              </a:solidFill>
              <a:effectLst/>
              <a:latin typeface="Arial" charset="0"/>
            </a:rPr>
            <a:t> </a:t>
          </a:r>
          <a:endParaRPr kumimoji="0" lang="en-US" sz="1800" b="1" i="1" u="none" strike="noStrike" kern="1200" cap="none" normalizeH="0" baseline="0" dirty="0" smtClean="0">
            <a:ln/>
            <a:solidFill>
              <a:schemeClr val="tx2">
                <a:lumMod val="60000"/>
                <a:lumOff val="40000"/>
              </a:schemeClr>
            </a:solidFill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2000" b="1" i="1" u="none" strike="noStrike" kern="1200" cap="none" normalizeH="0" baseline="0" dirty="0" smtClean="0">
            <a:ln/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2400" b="0" i="1" u="none" strike="noStrike" kern="1200" cap="none" normalizeH="0" baseline="0" dirty="0" smtClean="0">
            <a:ln/>
            <a:effectLst/>
            <a:latin typeface="Arial" charset="0"/>
          </a:endParaRPr>
        </a:p>
      </dsp:txBody>
      <dsp:txXfrm>
        <a:off x="2365781" y="0"/>
        <a:ext cx="4822031" cy="1160812"/>
      </dsp:txXfrm>
    </dsp:sp>
    <dsp:sp modelId="{299D6030-BD20-4A86-8354-A68A2A23AF4A}">
      <dsp:nvSpPr>
        <dsp:cNvPr id="0" name=""/>
        <dsp:cNvSpPr/>
      </dsp:nvSpPr>
      <dsp:spPr>
        <a:xfrm>
          <a:off x="-23424" y="1527487"/>
          <a:ext cx="1938680" cy="1632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A3DC3BB-8A87-42D6-BB3A-5115C8FC282A}">
      <dsp:nvSpPr>
        <dsp:cNvPr id="0" name=""/>
        <dsp:cNvSpPr/>
      </dsp:nvSpPr>
      <dsp:spPr>
        <a:xfrm>
          <a:off x="3364" y="1552937"/>
          <a:ext cx="1938680" cy="1632112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en-GB" sz="1800" b="1" i="0" kern="1200" dirty="0" smtClean="0"/>
            <a:t>5. L1. recognize short instruction for parts of body</a:t>
          </a:r>
          <a:endParaRPr kumimoji="0" lang="ru-RU" sz="1800" b="1" i="0" u="none" strike="noStrike" kern="1200" cap="none" normalizeH="0" baseline="0" dirty="0" smtClean="0">
            <a:ln/>
            <a:effectLst/>
            <a:latin typeface="Arial" charset="0"/>
          </a:endParaRPr>
        </a:p>
      </dsp:txBody>
      <dsp:txXfrm>
        <a:off x="3364" y="1552937"/>
        <a:ext cx="1938680" cy="1632112"/>
      </dsp:txXfrm>
    </dsp:sp>
    <dsp:sp modelId="{BCC87A97-3A9E-404A-9C53-DC77173EF0D5}">
      <dsp:nvSpPr>
        <dsp:cNvPr id="0" name=""/>
        <dsp:cNvSpPr/>
      </dsp:nvSpPr>
      <dsp:spPr>
        <a:xfrm>
          <a:off x="2135247" y="1519101"/>
          <a:ext cx="2064931" cy="15454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096A2EB-3AE5-4773-8F86-DEA97D6A7D97}">
      <dsp:nvSpPr>
        <dsp:cNvPr id="0" name=""/>
        <dsp:cNvSpPr/>
      </dsp:nvSpPr>
      <dsp:spPr>
        <a:xfrm>
          <a:off x="2162036" y="1544550"/>
          <a:ext cx="2064931" cy="1545403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en-US" sz="2000" b="1" kern="1200" dirty="0" smtClean="0"/>
            <a:t>5.R2. read the text trying to get the main idea</a:t>
          </a:r>
          <a:endParaRPr kumimoji="0" lang="ru-RU" sz="2000" b="1" i="0" u="none" strike="noStrike" kern="1200" cap="none" normalizeH="0" baseline="0" dirty="0" smtClean="0">
            <a:ln/>
            <a:effectLst/>
            <a:latin typeface="Arial" charset="0"/>
          </a:endParaRPr>
        </a:p>
      </dsp:txBody>
      <dsp:txXfrm>
        <a:off x="2162036" y="1544550"/>
        <a:ext cx="2064931" cy="1545403"/>
      </dsp:txXfrm>
    </dsp:sp>
    <dsp:sp modelId="{CCA92CB3-9ED6-4C10-B7A6-D4F55B3C389B}">
      <dsp:nvSpPr>
        <dsp:cNvPr id="0" name=""/>
        <dsp:cNvSpPr/>
      </dsp:nvSpPr>
      <dsp:spPr>
        <a:xfrm>
          <a:off x="4492989" y="1527488"/>
          <a:ext cx="2109105" cy="15134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3873DAB-22B0-4054-8C22-60DA71EE4A7A}">
      <dsp:nvSpPr>
        <dsp:cNvPr id="0" name=""/>
        <dsp:cNvSpPr/>
      </dsp:nvSpPr>
      <dsp:spPr>
        <a:xfrm>
          <a:off x="4519778" y="1552938"/>
          <a:ext cx="2109105" cy="1513439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R="0" lvl="0" algn="ctr" defTabSz="8001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lang="en-GB" sz="1800" b="1" i="0" kern="1200" dirty="0" smtClean="0"/>
            <a:t>5.W3. use to writing  as a tool for learning and thinking </a:t>
          </a:r>
          <a:endParaRPr kumimoji="0" lang="ru-RU" sz="1800" b="1" i="0" u="none" strike="noStrike" kern="1200" cap="none" normalizeH="0" baseline="0" dirty="0" smtClean="0">
            <a:ln/>
            <a:effectLst/>
            <a:latin typeface="Arial" charset="0"/>
          </a:endParaRPr>
        </a:p>
      </dsp:txBody>
      <dsp:txXfrm>
        <a:off x="4519778" y="1552938"/>
        <a:ext cx="2109105" cy="1513439"/>
      </dsp:txXfrm>
    </dsp:sp>
    <dsp:sp modelId="{B9B75EB1-039A-40C4-B426-AF23598EEF88}">
      <dsp:nvSpPr>
        <dsp:cNvPr id="0" name=""/>
        <dsp:cNvSpPr/>
      </dsp:nvSpPr>
      <dsp:spPr>
        <a:xfrm>
          <a:off x="6783433" y="1519101"/>
          <a:ext cx="2069772" cy="16088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DE96B0A-F394-410E-9E43-37C41214649D}">
      <dsp:nvSpPr>
        <dsp:cNvPr id="0" name=""/>
        <dsp:cNvSpPr/>
      </dsp:nvSpPr>
      <dsp:spPr>
        <a:xfrm>
          <a:off x="6810222" y="1544551"/>
          <a:ext cx="2069772" cy="1608888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R="0" lvl="0" algn="ctr" defTabSz="93345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lang="en-GB" sz="2100" b="1" i="0" kern="1200" dirty="0" smtClean="0"/>
            <a:t>5. S4. develop their speaking,  to practice their vocabulary</a:t>
          </a:r>
          <a:endParaRPr kumimoji="0" lang="ru-RU" sz="2100" b="1" i="0" u="none" strike="noStrike" kern="1200" cap="none" normalizeH="0" baseline="0" dirty="0" smtClean="0">
            <a:ln/>
            <a:effectLst/>
            <a:latin typeface="Arial" charset="0"/>
          </a:endParaRPr>
        </a:p>
      </dsp:txBody>
      <dsp:txXfrm>
        <a:off x="6810222" y="1544551"/>
        <a:ext cx="2069772" cy="160888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8D3B38A-712B-4CA4-809D-6602C978C9AC}">
      <dsp:nvSpPr>
        <dsp:cNvPr id="0" name=""/>
        <dsp:cNvSpPr/>
      </dsp:nvSpPr>
      <dsp:spPr>
        <a:xfrm>
          <a:off x="9" y="3071806"/>
          <a:ext cx="1418773" cy="1282426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en-US" altLang="ru-RU" sz="2800" b="1" i="1" kern="1200" dirty="0" smtClean="0">
              <a:latin typeface="Palatino Linotype" pitchFamily="18" charset="0"/>
              <a:cs typeface="Times New Roman" pitchFamily="18" charset="0"/>
            </a:rPr>
            <a:t>Lesson </a:t>
          </a:r>
          <a:endParaRPr kumimoji="0" lang="ru-RU" sz="2800" b="0" i="0" u="none" strike="noStrike" kern="1200" cap="none" normalizeH="0" baseline="0" dirty="0" smtClean="0">
            <a:ln/>
            <a:effectLst/>
            <a:latin typeface="Arial" charset="0"/>
          </a:endParaRPr>
        </a:p>
      </dsp:txBody>
      <dsp:txXfrm>
        <a:off x="9" y="3071806"/>
        <a:ext cx="1418773" cy="1282426"/>
      </dsp:txXfrm>
    </dsp:sp>
    <dsp:sp modelId="{3CBABE40-80FF-4B36-8253-82D5EC3B1B1B}">
      <dsp:nvSpPr>
        <dsp:cNvPr id="0" name=""/>
        <dsp:cNvSpPr/>
      </dsp:nvSpPr>
      <dsp:spPr>
        <a:xfrm rot="16791278">
          <a:off x="356830" y="2434202"/>
          <a:ext cx="2562469" cy="32972"/>
        </a:xfrm>
        <a:custGeom>
          <a:avLst/>
          <a:gdLst/>
          <a:ahLst/>
          <a:cxnLst/>
          <a:rect l="0" t="0" r="0" b="0"/>
          <a:pathLst>
            <a:path>
              <a:moveTo>
                <a:pt x="0" y="16486"/>
              </a:moveTo>
              <a:lnTo>
                <a:pt x="2562469" y="16486"/>
              </a:lnTo>
            </a:path>
          </a:pathLst>
        </a:custGeom>
        <a:noFill/>
        <a:ln w="38100" cap="flat" cmpd="sng" algn="ctr">
          <a:solidFill>
            <a:schemeClr val="accent4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40000"/>
      </dsp:spPr>
      <dsp:style>
        <a:lnRef idx="3">
          <a:schemeClr val="accent4"/>
        </a:lnRef>
        <a:fillRef idx="0">
          <a:schemeClr val="accent4"/>
        </a:fillRef>
        <a:effectRef idx="2">
          <a:schemeClr val="accent4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16791278">
        <a:off x="1574003" y="2386627"/>
        <a:ext cx="128123" cy="128123"/>
      </dsp:txXfrm>
    </dsp:sp>
    <dsp:sp modelId="{0BE98361-FA72-4CE0-94A4-C57D2319DDF1}">
      <dsp:nvSpPr>
        <dsp:cNvPr id="0" name=""/>
        <dsp:cNvSpPr/>
      </dsp:nvSpPr>
      <dsp:spPr>
        <a:xfrm>
          <a:off x="1857347" y="714354"/>
          <a:ext cx="2564852" cy="948007"/>
        </a:xfrm>
        <a:prstGeom prst="roundRect">
          <a:avLst>
            <a:gd name="adj" fmla="val 10000"/>
          </a:avLst>
        </a:prstGeom>
        <a:solidFill>
          <a:srgbClr val="FFCCCC"/>
        </a:solidFill>
        <a:ln w="28575" cap="flat" cmpd="sng" algn="ctr">
          <a:solidFill>
            <a:srgbClr val="0070C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kern="1200" cap="none" normalizeH="0" baseline="0" dirty="0" smtClean="0">
              <a:ln/>
              <a:effectLst/>
              <a:latin typeface="Arial" charset="0"/>
            </a:rPr>
            <a:t>Tasks</a:t>
          </a:r>
          <a:endParaRPr kumimoji="0" lang="ru-RU" sz="500" b="1" i="0" u="none" strike="noStrike" kern="1200" cap="none" normalizeH="0" baseline="0" dirty="0" smtClean="0">
            <a:ln/>
            <a:effectLst/>
            <a:latin typeface="Arial" charset="0"/>
          </a:endParaRPr>
        </a:p>
      </dsp:txBody>
      <dsp:txXfrm>
        <a:off x="1857347" y="714354"/>
        <a:ext cx="2564852" cy="948007"/>
      </dsp:txXfrm>
    </dsp:sp>
    <dsp:sp modelId="{70A81F93-04AD-4600-98DD-DEB579A53F67}">
      <dsp:nvSpPr>
        <dsp:cNvPr id="0" name=""/>
        <dsp:cNvSpPr/>
      </dsp:nvSpPr>
      <dsp:spPr>
        <a:xfrm rot="20560564">
          <a:off x="4408456" y="1081659"/>
          <a:ext cx="605911" cy="32972"/>
        </a:xfrm>
        <a:custGeom>
          <a:avLst/>
          <a:gdLst/>
          <a:ahLst/>
          <a:cxnLst/>
          <a:rect l="0" t="0" r="0" b="0"/>
          <a:pathLst>
            <a:path>
              <a:moveTo>
                <a:pt x="0" y="16486"/>
              </a:moveTo>
              <a:lnTo>
                <a:pt x="605911" y="16486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0560564">
        <a:off x="4696264" y="1082998"/>
        <a:ext cx="30295" cy="30295"/>
      </dsp:txXfrm>
    </dsp:sp>
    <dsp:sp modelId="{C7EBE54D-B195-4636-979C-B23A68AF4CD1}">
      <dsp:nvSpPr>
        <dsp:cNvPr id="0" name=""/>
        <dsp:cNvSpPr/>
      </dsp:nvSpPr>
      <dsp:spPr>
        <a:xfrm>
          <a:off x="5000625" y="357166"/>
          <a:ext cx="2509220" cy="130153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38100" cap="flat" cmpd="sng" algn="ctr">
          <a:solidFill>
            <a:schemeClr val="accent5">
              <a:lumMod val="7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en-US" sz="1600" b="1" kern="1200" dirty="0" smtClean="0"/>
            <a:t>1. Listen and repeat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en-US" sz="1600" b="1" kern="1200" dirty="0" smtClean="0"/>
            <a:t>2. </a:t>
          </a:r>
          <a:r>
            <a:rPr lang="en-US" sz="1600" b="1" kern="1200" dirty="0" smtClean="0">
              <a:solidFill>
                <a:schemeClr val="tx2">
                  <a:lumMod val="50000"/>
                </a:schemeClr>
              </a:solidFill>
              <a:latin typeface="Times New Roman"/>
              <a:ea typeface="Times New Roman"/>
              <a:cs typeface="Times New Roman"/>
            </a:rPr>
            <a:t>Work with pictures</a:t>
          </a:r>
          <a:endParaRPr lang="en-US" sz="1600" b="1" kern="1200" dirty="0" smtClean="0"/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en-US" sz="1600" b="1" kern="1200" dirty="0" smtClean="0"/>
            <a:t>3. Read the sentence.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en-US" sz="1600" b="1" kern="1200" dirty="0" smtClean="0"/>
            <a:t>4. Fill in the gaps  </a:t>
          </a:r>
          <a:endParaRPr kumimoji="0" lang="ru-RU" sz="1600" b="1" i="0" u="none" strike="noStrike" kern="1200" cap="none" normalizeH="0" baseline="0" dirty="0" smtClean="0">
            <a:ln/>
            <a:effectLst/>
            <a:latin typeface="Arial" charset="0"/>
          </a:endParaRPr>
        </a:p>
      </dsp:txBody>
      <dsp:txXfrm>
        <a:off x="5000625" y="357166"/>
        <a:ext cx="2509220" cy="1301534"/>
      </dsp:txXfrm>
    </dsp:sp>
    <dsp:sp modelId="{7497CA9D-A534-474F-B258-634746073DDA}">
      <dsp:nvSpPr>
        <dsp:cNvPr id="0" name=""/>
        <dsp:cNvSpPr/>
      </dsp:nvSpPr>
      <dsp:spPr>
        <a:xfrm rot="17955174">
          <a:off x="1151943" y="3241233"/>
          <a:ext cx="1043701" cy="32972"/>
        </a:xfrm>
        <a:custGeom>
          <a:avLst/>
          <a:gdLst/>
          <a:ahLst/>
          <a:cxnLst/>
          <a:rect l="0" t="0" r="0" b="0"/>
          <a:pathLst>
            <a:path>
              <a:moveTo>
                <a:pt x="0" y="16486"/>
              </a:moveTo>
              <a:lnTo>
                <a:pt x="1043701" y="16486"/>
              </a:lnTo>
            </a:path>
          </a:pathLst>
        </a:custGeom>
        <a:noFill/>
        <a:ln w="38100" cap="flat" cmpd="sng" algn="ctr">
          <a:solidFill>
            <a:schemeClr val="accent4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40000"/>
      </dsp:spPr>
      <dsp:style>
        <a:lnRef idx="3">
          <a:schemeClr val="accent4"/>
        </a:lnRef>
        <a:fillRef idx="0">
          <a:schemeClr val="accent4"/>
        </a:fillRef>
        <a:effectRef idx="2">
          <a:schemeClr val="accent4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7955174">
        <a:off x="1647701" y="3231627"/>
        <a:ext cx="52185" cy="52185"/>
      </dsp:txXfrm>
    </dsp:sp>
    <dsp:sp modelId="{044F6546-3A6A-40A4-A403-40BE90A1A4F0}">
      <dsp:nvSpPr>
        <dsp:cNvPr id="0" name=""/>
        <dsp:cNvSpPr/>
      </dsp:nvSpPr>
      <dsp:spPr>
        <a:xfrm>
          <a:off x="1928804" y="2357424"/>
          <a:ext cx="2564852" cy="88999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28575" cap="flat" cmpd="sng" algn="ctr">
          <a:solidFill>
            <a:schemeClr val="accent4">
              <a:lumMod val="7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kern="1200" cap="none" normalizeH="0" baseline="0" dirty="0" smtClean="0">
              <a:ln/>
              <a:solidFill>
                <a:schemeClr val="accent2">
                  <a:lumMod val="50000"/>
                </a:schemeClr>
              </a:solidFill>
              <a:effectLst/>
              <a:latin typeface="Arial" charset="0"/>
            </a:rPr>
            <a:t>COLLABORATIVE LEARNING </a:t>
          </a:r>
          <a:r>
            <a:rPr lang="en-US" sz="1600" kern="1200" cap="all" dirty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     </a:t>
          </a:r>
          <a:r>
            <a:rPr lang="en-US" sz="1600" b="1" kern="1200" dirty="0" smtClean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1600" b="1" i="0" u="none" strike="noStrike" kern="1200" cap="none" normalizeH="0" baseline="0" dirty="0" smtClean="0">
              <a:ln/>
              <a:effectLst/>
              <a:latin typeface="Arial" charset="0"/>
            </a:rPr>
            <a:t>  </a:t>
          </a:r>
          <a:endParaRPr kumimoji="0" lang="ru-RU" sz="1600" b="1" i="0" u="none" strike="noStrike" kern="1200" cap="none" normalizeH="0" baseline="0" dirty="0" smtClean="0">
            <a:ln/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500" b="0" i="0" u="none" strike="noStrike" kern="1200" cap="none" normalizeH="0" baseline="0" dirty="0" smtClean="0">
            <a:ln/>
            <a:effectLst/>
            <a:latin typeface="Arial" charset="0"/>
          </a:endParaRPr>
        </a:p>
      </dsp:txBody>
      <dsp:txXfrm>
        <a:off x="1928804" y="2357424"/>
        <a:ext cx="2564852" cy="889990"/>
      </dsp:txXfrm>
    </dsp:sp>
    <dsp:sp modelId="{B04D3F54-6480-45FF-A606-126896C8D1C8}">
      <dsp:nvSpPr>
        <dsp:cNvPr id="0" name=""/>
        <dsp:cNvSpPr/>
      </dsp:nvSpPr>
      <dsp:spPr>
        <a:xfrm rot="21147156">
          <a:off x="4490504" y="2738150"/>
          <a:ext cx="727591" cy="32972"/>
        </a:xfrm>
        <a:custGeom>
          <a:avLst/>
          <a:gdLst/>
          <a:ahLst/>
          <a:cxnLst/>
          <a:rect l="0" t="0" r="0" b="0"/>
          <a:pathLst>
            <a:path>
              <a:moveTo>
                <a:pt x="0" y="16486"/>
              </a:moveTo>
              <a:lnTo>
                <a:pt x="727591" y="16486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1147156">
        <a:off x="4836110" y="2736446"/>
        <a:ext cx="36379" cy="36379"/>
      </dsp:txXfrm>
    </dsp:sp>
    <dsp:sp modelId="{DACAB389-D1E1-4C4A-A261-4D703FFA6477}">
      <dsp:nvSpPr>
        <dsp:cNvPr id="0" name=""/>
        <dsp:cNvSpPr/>
      </dsp:nvSpPr>
      <dsp:spPr>
        <a:xfrm>
          <a:off x="5214944" y="1928805"/>
          <a:ext cx="2342633" cy="155609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28575" cap="flat" cmpd="sng" algn="ctr">
          <a:solidFill>
            <a:schemeClr val="accent2">
              <a:lumMod val="7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en-US" sz="1600" b="1" kern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1. Whole class</a:t>
          </a:r>
        </a:p>
        <a:p>
          <a:pPr marL="0" lvl="0" indent="0" algn="ctr" defTabSz="91440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r>
            <a:rPr lang="en-US" sz="1600" b="1" kern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2. Group work</a:t>
          </a:r>
        </a:p>
        <a:p>
          <a:pPr marL="0" lvl="0" indent="0" algn="ctr" defTabSz="91440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r>
            <a:rPr lang="en-US" sz="1600" b="1" kern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3.  Individual work</a:t>
          </a:r>
        </a:p>
        <a:p>
          <a:pPr marL="0" lvl="0" indent="0" algn="ctr" defTabSz="91440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r>
            <a:rPr lang="en-US" sz="1600" b="1" kern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4. Pair work</a:t>
          </a:r>
        </a:p>
      </dsp:txBody>
      <dsp:txXfrm>
        <a:off x="5214944" y="1928805"/>
        <a:ext cx="2342633" cy="1556095"/>
      </dsp:txXfrm>
    </dsp:sp>
    <dsp:sp modelId="{8EFACB33-EB65-4D75-9331-3DADD8F8B240}">
      <dsp:nvSpPr>
        <dsp:cNvPr id="0" name=""/>
        <dsp:cNvSpPr/>
      </dsp:nvSpPr>
      <dsp:spPr>
        <a:xfrm rot="2306207">
          <a:off x="1328470" y="3955608"/>
          <a:ext cx="833509" cy="32972"/>
        </a:xfrm>
        <a:custGeom>
          <a:avLst/>
          <a:gdLst/>
          <a:ahLst/>
          <a:cxnLst/>
          <a:rect l="0" t="0" r="0" b="0"/>
          <a:pathLst>
            <a:path>
              <a:moveTo>
                <a:pt x="0" y="16486"/>
              </a:moveTo>
              <a:lnTo>
                <a:pt x="833509" y="16486"/>
              </a:lnTo>
            </a:path>
          </a:pathLst>
        </a:custGeom>
        <a:noFill/>
        <a:ln w="38100" cap="flat" cmpd="sng" algn="ctr">
          <a:solidFill>
            <a:schemeClr val="accent4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40000"/>
      </dsp:spPr>
      <dsp:style>
        <a:lnRef idx="3">
          <a:schemeClr val="accent4"/>
        </a:lnRef>
        <a:fillRef idx="0">
          <a:schemeClr val="accent4"/>
        </a:fillRef>
        <a:effectRef idx="2">
          <a:schemeClr val="accent4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306207">
        <a:off x="1724387" y="3951257"/>
        <a:ext cx="41675" cy="41675"/>
      </dsp:txXfrm>
    </dsp:sp>
    <dsp:sp modelId="{ABD64D36-66BB-4FBD-ADC5-C8FF77E3F350}">
      <dsp:nvSpPr>
        <dsp:cNvPr id="0" name=""/>
        <dsp:cNvSpPr/>
      </dsp:nvSpPr>
      <dsp:spPr>
        <a:xfrm>
          <a:off x="2071666" y="3786188"/>
          <a:ext cx="2564852" cy="88996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38100" cap="flat" cmpd="sng" algn="ctr">
          <a:solidFill>
            <a:schemeClr val="accent6">
              <a:lumMod val="7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en-US" sz="2800" kern="12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Activities  </a:t>
          </a:r>
          <a:r>
            <a:rPr lang="en-US" sz="2800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endParaRPr kumimoji="0" lang="ru-RU" sz="2800" b="0" i="0" u="none" strike="noStrike" kern="1200" cap="none" normalizeH="0" baseline="0" dirty="0" smtClean="0">
            <a:ln/>
            <a:solidFill>
              <a:srgbClr val="C00000"/>
            </a:solidFill>
            <a:effectLst/>
            <a:latin typeface="Arial" charset="0"/>
          </a:endParaRPr>
        </a:p>
      </dsp:txBody>
      <dsp:txXfrm>
        <a:off x="2071666" y="3786188"/>
        <a:ext cx="2564852" cy="889965"/>
      </dsp:txXfrm>
    </dsp:sp>
    <dsp:sp modelId="{8BEF1CA4-FCDB-4959-9E5C-10C3BF919827}">
      <dsp:nvSpPr>
        <dsp:cNvPr id="0" name=""/>
        <dsp:cNvSpPr/>
      </dsp:nvSpPr>
      <dsp:spPr>
        <a:xfrm rot="21504218">
          <a:off x="4636406" y="4206624"/>
          <a:ext cx="578650" cy="32972"/>
        </a:xfrm>
        <a:custGeom>
          <a:avLst/>
          <a:gdLst/>
          <a:ahLst/>
          <a:cxnLst/>
          <a:rect l="0" t="0" r="0" b="0"/>
          <a:pathLst>
            <a:path>
              <a:moveTo>
                <a:pt x="0" y="16486"/>
              </a:moveTo>
              <a:lnTo>
                <a:pt x="578650" y="16486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1504218">
        <a:off x="4911265" y="4208644"/>
        <a:ext cx="28932" cy="28932"/>
      </dsp:txXfrm>
    </dsp:sp>
    <dsp:sp modelId="{AF5483DD-31D9-4766-BCD3-E84419087075}">
      <dsp:nvSpPr>
        <dsp:cNvPr id="0" name=""/>
        <dsp:cNvSpPr/>
      </dsp:nvSpPr>
      <dsp:spPr>
        <a:xfrm>
          <a:off x="5214944" y="3714750"/>
          <a:ext cx="2336554" cy="1000600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28575" cap="flat" cmpd="sng" algn="ctr">
          <a:solidFill>
            <a:schemeClr val="accent6">
              <a:lumMod val="7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en-US" sz="1400" b="1" kern="12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1.</a:t>
          </a:r>
          <a:r>
            <a:rPr lang="en-US" sz="1400" b="1" kern="1200" dirty="0" smtClean="0">
              <a:latin typeface="Arial" pitchFamily="34" charset="0"/>
              <a:cs typeface="Arial" pitchFamily="34" charset="0"/>
            </a:rPr>
            <a:t>Inner and Outer circle </a:t>
          </a:r>
          <a:endParaRPr lang="en-US" sz="1400" b="1" kern="1200" dirty="0" smtClean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Arial" pitchFamily="34" charset="0"/>
            <a:cs typeface="Arial" pitchFamily="34" charset="0"/>
          </a:endParaRPr>
        </a:p>
        <a:p>
          <a:pPr marL="0" lvl="0" indent="0" algn="ctr" defTabSz="91440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r>
            <a:rPr lang="en-US" sz="1400" b="1" kern="12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2.Game: Who is the fast</a:t>
          </a:r>
        </a:p>
        <a:p>
          <a:pPr marL="0" lvl="0" indent="0" algn="ctr" defTabSz="91440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r>
            <a:rPr lang="en-US" sz="1400" b="1" kern="12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3.Video</a:t>
          </a:r>
        </a:p>
        <a:p>
          <a:pPr marL="0" lvl="0" indent="0" algn="ctr" defTabSz="91440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r>
            <a:rPr lang="en-US" sz="1400" b="1" kern="12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4. “Head and shoulders”</a:t>
          </a:r>
          <a:endParaRPr kumimoji="0" lang="ru-RU" sz="700" b="1" i="0" u="none" strike="noStrike" kern="1200" cap="none" normalizeH="0" baseline="0" dirty="0" smtClean="0">
            <a:ln/>
            <a:effectLst/>
            <a:latin typeface="Arial" pitchFamily="34" charset="0"/>
            <a:cs typeface="Arial" pitchFamily="34" charset="0"/>
          </a:endParaRPr>
        </a:p>
      </dsp:txBody>
      <dsp:txXfrm>
        <a:off x="5214944" y="3714750"/>
        <a:ext cx="2336554" cy="1000600"/>
      </dsp:txXfrm>
    </dsp:sp>
    <dsp:sp modelId="{FD190DF6-116A-435E-9E5C-25C60A3230D5}">
      <dsp:nvSpPr>
        <dsp:cNvPr id="0" name=""/>
        <dsp:cNvSpPr/>
      </dsp:nvSpPr>
      <dsp:spPr>
        <a:xfrm rot="4175596">
          <a:off x="742295" y="4669993"/>
          <a:ext cx="2077290" cy="32972"/>
        </a:xfrm>
        <a:custGeom>
          <a:avLst/>
          <a:gdLst/>
          <a:ahLst/>
          <a:cxnLst/>
          <a:rect l="0" t="0" r="0" b="0"/>
          <a:pathLst>
            <a:path>
              <a:moveTo>
                <a:pt x="0" y="16486"/>
              </a:moveTo>
              <a:lnTo>
                <a:pt x="2077290" y="16486"/>
              </a:lnTo>
            </a:path>
          </a:pathLst>
        </a:custGeom>
        <a:noFill/>
        <a:ln w="38100" cap="flat" cmpd="sng" algn="ctr">
          <a:solidFill>
            <a:schemeClr val="accent4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40000"/>
      </dsp:spPr>
      <dsp:style>
        <a:lnRef idx="3">
          <a:schemeClr val="accent4"/>
        </a:lnRef>
        <a:fillRef idx="0">
          <a:schemeClr val="accent4"/>
        </a:fillRef>
        <a:effectRef idx="2">
          <a:schemeClr val="accent4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 rot="4175596">
        <a:off x="1729008" y="4634547"/>
        <a:ext cx="103864" cy="103864"/>
      </dsp:txXfrm>
    </dsp:sp>
    <dsp:sp modelId="{84FE750A-645B-40B9-9E3A-C10617F8DBD8}">
      <dsp:nvSpPr>
        <dsp:cNvPr id="0" name=""/>
        <dsp:cNvSpPr/>
      </dsp:nvSpPr>
      <dsp:spPr>
        <a:xfrm>
          <a:off x="2143097" y="5214951"/>
          <a:ext cx="2564852" cy="88997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38100" cap="flat" cmpd="sng" algn="ctr">
          <a:solidFill>
            <a:schemeClr val="accent4">
              <a:lumMod val="7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en-US" sz="1600" b="1" kern="1200" cap="all" dirty="0" smtClean="0">
              <a:ln w="9000" cmpd="sng"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rPr>
            <a:t>Formative Assessment</a:t>
          </a:r>
          <a:endParaRPr kumimoji="0" lang="ru-RU" sz="1600" b="1" i="0" u="none" strike="noStrike" kern="1200" cap="none" normalizeH="0" baseline="0" dirty="0" smtClean="0">
            <a:ln/>
            <a:solidFill>
              <a:srgbClr val="002060"/>
            </a:solidFill>
            <a:effectLst/>
            <a:latin typeface="Arial" charset="0"/>
          </a:endParaRPr>
        </a:p>
      </dsp:txBody>
      <dsp:txXfrm>
        <a:off x="2143097" y="5214951"/>
        <a:ext cx="2564852" cy="889978"/>
      </dsp:txXfrm>
    </dsp:sp>
    <dsp:sp modelId="{A18DA653-F767-497F-A1CD-C3867AA3A1BD}">
      <dsp:nvSpPr>
        <dsp:cNvPr id="0" name=""/>
        <dsp:cNvSpPr/>
      </dsp:nvSpPr>
      <dsp:spPr>
        <a:xfrm rot="258501">
          <a:off x="4707130" y="5665243"/>
          <a:ext cx="580064" cy="32972"/>
        </a:xfrm>
        <a:custGeom>
          <a:avLst/>
          <a:gdLst/>
          <a:ahLst/>
          <a:cxnLst/>
          <a:rect l="0" t="0" r="0" b="0"/>
          <a:pathLst>
            <a:path>
              <a:moveTo>
                <a:pt x="0" y="16486"/>
              </a:moveTo>
              <a:lnTo>
                <a:pt x="580064" y="16486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58501">
        <a:off x="4982661" y="5667227"/>
        <a:ext cx="29003" cy="29003"/>
      </dsp:txXfrm>
    </dsp:sp>
    <dsp:sp modelId="{14632CB7-D0CE-4740-BF20-3B7C3DA289C4}">
      <dsp:nvSpPr>
        <dsp:cNvPr id="0" name=""/>
        <dsp:cNvSpPr/>
      </dsp:nvSpPr>
      <dsp:spPr>
        <a:xfrm>
          <a:off x="5286375" y="5143514"/>
          <a:ext cx="2342684" cy="112000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28575" cap="flat" cmpd="sng" algn="ctr">
          <a:solidFill>
            <a:srgbClr val="00B05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500" b="1" i="0" u="none" strike="noStrike" kern="1200" cap="none" normalizeH="0" baseline="0" dirty="0" smtClean="0">
              <a:ln/>
              <a:effectLst/>
              <a:latin typeface="Arial" charset="0"/>
            </a:rPr>
            <a:t> 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en-US" sz="1600" b="1" kern="1200" dirty="0" smtClean="0">
              <a:solidFill>
                <a:srgbClr val="C00000"/>
              </a:solidFill>
              <a:latin typeface="Aharoni"/>
            </a:rPr>
            <a:t>1. F.A T-SS smiles</a:t>
          </a:r>
        </a:p>
        <a:p>
          <a:pPr marL="0" lvl="0" indent="0" algn="ctr" defTabSz="91440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r>
            <a:rPr lang="en-US" sz="1600" b="1" kern="1200" dirty="0" smtClean="0">
              <a:solidFill>
                <a:srgbClr val="C00000"/>
              </a:solidFill>
              <a:latin typeface="Aharoni"/>
            </a:rPr>
            <a:t>2.stickers. T-SS</a:t>
          </a:r>
        </a:p>
        <a:p>
          <a:pPr marL="0" lvl="0" indent="0" algn="ctr" defTabSz="91440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r>
            <a:rPr lang="en-US" sz="1600" b="1" kern="1200" dirty="0" smtClean="0">
              <a:solidFill>
                <a:srgbClr val="C00000"/>
              </a:solidFill>
              <a:latin typeface="Aharoni"/>
            </a:rPr>
            <a:t>3.SS-SS</a:t>
          </a:r>
        </a:p>
        <a:p>
          <a:pPr marL="0" lvl="0" indent="0" algn="ctr" defTabSz="91440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r>
            <a:rPr lang="en-US" sz="1600" b="1" kern="1200" dirty="0" smtClean="0">
              <a:solidFill>
                <a:srgbClr val="C00000"/>
              </a:solidFill>
              <a:latin typeface="Aharoni"/>
            </a:rPr>
            <a:t>4. T-SS </a:t>
          </a:r>
          <a:endParaRPr kumimoji="0" lang="ru-RU" sz="1600" b="1" i="0" u="none" strike="noStrike" kern="1200" cap="none" normalizeH="0" baseline="0" dirty="0" smtClean="0">
            <a:ln/>
            <a:solidFill>
              <a:srgbClr val="C00000"/>
            </a:solidFill>
            <a:effectLst/>
            <a:latin typeface="Aharoni"/>
          </a:endParaRPr>
        </a:p>
      </dsp:txBody>
      <dsp:txXfrm>
        <a:off x="5286375" y="5143514"/>
        <a:ext cx="2342684" cy="11200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2FDE65D-89B6-4EF7-99E0-1B61A615AB26}" type="datetimeFigureOut">
              <a:rPr lang="ru-RU"/>
              <a:pPr>
                <a:defRPr/>
              </a:pPr>
              <a:t>30.10.2020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D2AAFC8-5845-46FF-A887-ED19D0785A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5D426-CDFF-466C-9B56-27AEA700B6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4C916-D76D-4CF2-826E-EB28DA1B25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E7A45-06E9-4619-8C7D-89A38EA25D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C3816-6272-4796-90F7-8C5AB5D8E4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39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52800" y="3276600"/>
            <a:ext cx="5105400" cy="1012825"/>
          </a:xfrm>
        </p:spPr>
        <p:txBody>
          <a:bodyPr/>
          <a:lstStyle>
            <a:lvl1pPr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26FCA-9E44-41CC-8578-0B60777040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7BF04-B416-4DF5-992C-317BEAF092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82CF1-F1FB-4AA2-9687-C3D100A497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8C64D-C930-48E9-926B-D93073EACD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06F09-F5EC-40FD-B0FE-8360BF7BA4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45873-6E0A-4EA6-822C-9B1E039828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22621-2B3F-4D93-B2D7-4DFDA73F95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468A7-0B85-4D93-899D-1928B23261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A31BC8D1-321D-4D37-8A2A-B94AE0F007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  <p:sldLayoutId id="2147483987" r:id="rId5"/>
    <p:sldLayoutId id="2147483988" r:id="rId6"/>
    <p:sldLayoutId id="2147483989" r:id="rId7"/>
    <p:sldLayoutId id="2147483990" r:id="rId8"/>
    <p:sldLayoutId id="2147483991" r:id="rId9"/>
    <p:sldLayoutId id="2147483992" r:id="rId10"/>
    <p:sldLayoutId id="2147483993" r:id="rId11"/>
    <p:sldLayoutId id="2147483994" r:id="rId12"/>
    <p:sldLayoutId id="2147483995" r:id="rId13"/>
  </p:sldLayoutIdLst>
  <p:transition>
    <p:pull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13.jpeg"/><Relationship Id="rId4" Type="http://schemas.openxmlformats.org/officeDocument/2006/relationships/image" Target="../media/image12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WordArt 4"/>
          <p:cNvSpPr>
            <a:spLocks noChangeArrowheads="1" noChangeShapeType="1" noTextEdit="1"/>
          </p:cNvSpPr>
          <p:nvPr/>
        </p:nvSpPr>
        <p:spPr bwMode="auto">
          <a:xfrm>
            <a:off x="581025" y="1989138"/>
            <a:ext cx="7981950" cy="19685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2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971550" y="549275"/>
            <a:ext cx="6965950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200" kern="1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77" name="Rectangle 8"/>
          <p:cNvSpPr>
            <a:spLocks noChangeArrowheads="1"/>
          </p:cNvSpPr>
          <p:nvPr/>
        </p:nvSpPr>
        <p:spPr bwMode="auto">
          <a:xfrm>
            <a:off x="214313" y="635000"/>
            <a:ext cx="87868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147638"/>
            <a:r>
              <a:rPr lang="en-US" altLang="ru-RU" sz="2000" b="1">
                <a:solidFill>
                  <a:srgbClr val="420759"/>
                </a:solidFill>
                <a:latin typeface="Times New Roman" pitchFamily="18" charset="0"/>
                <a:cs typeface="Times New Roman" pitchFamily="18" charset="0"/>
              </a:rPr>
              <a:t>Educational programme for the in-service training of the English Language pedagogical staff in the context of the updated curriculum for comprehensive school education in the Republic of Kazakhstan</a:t>
            </a:r>
            <a:endParaRPr lang="en-US" altLang="ru-RU" sz="2000">
              <a:solidFill>
                <a:srgbClr val="420759"/>
              </a:solidFill>
            </a:endParaRPr>
          </a:p>
        </p:txBody>
      </p:sp>
      <p:sp>
        <p:nvSpPr>
          <p:cNvPr id="3079" name="Прямоугольник 11"/>
          <p:cNvSpPr>
            <a:spLocks noChangeArrowheads="1"/>
          </p:cNvSpPr>
          <p:nvPr/>
        </p:nvSpPr>
        <p:spPr bwMode="auto">
          <a:xfrm>
            <a:off x="3429000" y="3857625"/>
            <a:ext cx="53578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endParaRPr lang="en-US" sz="2400" b="1" dirty="0">
              <a:solidFill>
                <a:schemeClr val="bg2">
                  <a:lumMod val="25000"/>
                </a:schemeClr>
              </a:solidFill>
              <a:latin typeface="Arial" charset="0"/>
            </a:endParaRPr>
          </a:p>
          <a:p>
            <a:pPr algn="r">
              <a:defRPr/>
            </a:pPr>
            <a:r>
              <a:rPr lang="ru-RU" sz="2400" b="1" dirty="0" err="1">
                <a:solidFill>
                  <a:srgbClr val="002060"/>
                </a:solidFill>
                <a:latin typeface="Arial Narrow" pitchFamily="34" charset="0"/>
              </a:rPr>
              <a:t>Teacher</a:t>
            </a:r>
            <a:r>
              <a:rPr lang="en-US" sz="2400" b="1" dirty="0">
                <a:solidFill>
                  <a:srgbClr val="002060"/>
                </a:solidFill>
                <a:latin typeface="Arial Narrow" pitchFamily="34" charset="0"/>
              </a:rPr>
              <a:t>’s</a:t>
            </a:r>
            <a:r>
              <a:rPr lang="ru-RU" sz="2400" b="1" dirty="0" err="1">
                <a:solidFill>
                  <a:srgbClr val="002060"/>
                </a:solidFill>
                <a:latin typeface="Arial Narrow" pitchFamily="34" charset="0"/>
              </a:rPr>
              <a:t>name</a:t>
            </a:r>
            <a:r>
              <a:rPr lang="ru-RU" sz="2400" b="1" dirty="0">
                <a:solidFill>
                  <a:srgbClr val="002060"/>
                </a:solidFill>
                <a:latin typeface="Arial Narrow" pitchFamily="34" charset="0"/>
              </a:rPr>
              <a:t>:  </a:t>
            </a:r>
            <a:r>
              <a:rPr lang="en-US" sz="2400" b="1" dirty="0" err="1">
                <a:solidFill>
                  <a:srgbClr val="002060"/>
                </a:solidFill>
                <a:latin typeface="Arial Narrow" pitchFamily="34" charset="0"/>
              </a:rPr>
              <a:t>Zhetenova</a:t>
            </a:r>
            <a:r>
              <a:rPr lang="en-US" sz="2400" b="1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 Narrow" pitchFamily="34" charset="0"/>
              </a:rPr>
              <a:t>Zhanna</a:t>
            </a:r>
            <a:r>
              <a:rPr lang="en-US" sz="2400" b="1" dirty="0">
                <a:solidFill>
                  <a:srgbClr val="002060"/>
                </a:solidFill>
                <a:latin typeface="Arial Narrow" pitchFamily="34" charset="0"/>
              </a:rPr>
              <a:t>  </a:t>
            </a:r>
            <a:r>
              <a:rPr lang="en-US" sz="2400" b="1" dirty="0" err="1">
                <a:solidFill>
                  <a:srgbClr val="002060"/>
                </a:solidFill>
                <a:latin typeface="Arial Narrow" pitchFamily="34" charset="0"/>
              </a:rPr>
              <a:t>Tleubaevna</a:t>
            </a:r>
            <a:endParaRPr lang="ru-RU" sz="24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2" name="Прямоугольник 12"/>
          <p:cNvSpPr>
            <a:spLocks noChangeArrowheads="1"/>
          </p:cNvSpPr>
          <p:nvPr/>
        </p:nvSpPr>
        <p:spPr bwMode="auto">
          <a:xfrm>
            <a:off x="3571875" y="4786313"/>
            <a:ext cx="5540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altLang="ru-RU" sz="1800" b="1">
              <a:solidFill>
                <a:srgbClr val="420759"/>
              </a:solidFill>
            </a:endParaRPr>
          </a:p>
          <a:p>
            <a:r>
              <a:rPr lang="en-US" altLang="ru-RU" sz="1800" b="1">
                <a:solidFill>
                  <a:srgbClr val="420759"/>
                </a:solidFill>
              </a:rPr>
              <a:t>Secondary school  </a:t>
            </a:r>
            <a:r>
              <a:rPr lang="kk-KZ" altLang="ru-RU" sz="1800" b="1" i="1">
                <a:solidFill>
                  <a:srgbClr val="420759"/>
                </a:solidFill>
              </a:rPr>
              <a:t>№</a:t>
            </a:r>
            <a:r>
              <a:rPr lang="en-US" altLang="ru-RU" sz="1800" b="1" i="1">
                <a:solidFill>
                  <a:srgbClr val="420759"/>
                </a:solidFill>
              </a:rPr>
              <a:t> 15  </a:t>
            </a:r>
            <a:r>
              <a:rPr lang="en-US" altLang="ru-RU" sz="1800" b="1">
                <a:solidFill>
                  <a:srgbClr val="420759"/>
                </a:solidFill>
              </a:rPr>
              <a:t>named  by  K.Azerbaev</a:t>
            </a:r>
            <a:endParaRPr lang="ru-RU" altLang="ru-RU" sz="1800" b="1">
              <a:solidFill>
                <a:srgbClr val="420759"/>
              </a:solidFill>
            </a:endParaRPr>
          </a:p>
        </p:txBody>
      </p:sp>
      <p:sp>
        <p:nvSpPr>
          <p:cNvPr id="3080" name="Прямоугольник 13"/>
          <p:cNvSpPr>
            <a:spLocks noChangeArrowheads="1"/>
          </p:cNvSpPr>
          <p:nvPr/>
        </p:nvSpPr>
        <p:spPr bwMode="auto">
          <a:xfrm>
            <a:off x="714375" y="3429000"/>
            <a:ext cx="1638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ru-RU" sz="2000" b="1">
                <a:solidFill>
                  <a:srgbClr val="002060"/>
                </a:solidFill>
              </a:rPr>
              <a:t>5 th grade  </a:t>
            </a:r>
            <a:endParaRPr lang="ru-RU" altLang="ru-RU" sz="200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28860" y="2428868"/>
            <a:ext cx="4051109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420759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Human body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420759"/>
              </a:solidFill>
              <a:effectLst>
                <a:outerShdw blurRad="50800" algn="tl" rotWithShape="0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082" name="Прямоугольник 13"/>
          <p:cNvSpPr>
            <a:spLocks noChangeArrowheads="1"/>
          </p:cNvSpPr>
          <p:nvPr/>
        </p:nvSpPr>
        <p:spPr bwMode="auto">
          <a:xfrm>
            <a:off x="3286125" y="6143625"/>
            <a:ext cx="1638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ru-RU" sz="2000" b="1" dirty="0">
                <a:solidFill>
                  <a:srgbClr val="002060"/>
                </a:solidFill>
              </a:rPr>
              <a:t>        </a:t>
            </a:r>
            <a:r>
              <a:rPr lang="en-US" altLang="ru-RU" sz="2000" b="1" i="1" dirty="0" smtClean="0">
                <a:solidFill>
                  <a:srgbClr val="002060"/>
                </a:solidFill>
              </a:rPr>
              <a:t>20</a:t>
            </a:r>
            <a:r>
              <a:rPr lang="ru-RU" altLang="ru-RU" sz="2000" b="1" i="1" dirty="0" smtClean="0">
                <a:solidFill>
                  <a:srgbClr val="002060"/>
                </a:solidFill>
              </a:rPr>
              <a:t>20</a:t>
            </a:r>
            <a:r>
              <a:rPr lang="en-US" altLang="ru-RU" sz="2000" b="1" i="1" dirty="0" smtClean="0">
                <a:solidFill>
                  <a:srgbClr val="002060"/>
                </a:solidFill>
              </a:rPr>
              <a:t> </a:t>
            </a:r>
            <a:endParaRPr lang="ru-RU" altLang="ru-RU" sz="20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099" name="Rectangle 44"/>
          <p:cNvSpPr>
            <a:spLocks noChangeArrowheads="1"/>
          </p:cNvSpPr>
          <p:nvPr/>
        </p:nvSpPr>
        <p:spPr bwMode="auto">
          <a:xfrm>
            <a:off x="2428875" y="3214688"/>
            <a:ext cx="4143375" cy="500062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FFFF00"/>
              </a:gs>
              <a:gs pos="100000">
                <a:srgbClr val="FF3300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altLang="ru-RU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Lesson  objectives</a:t>
            </a:r>
            <a:endParaRPr lang="ru-RU" altLang="ru-RU" sz="24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0" name="Oval 3"/>
          <p:cNvSpPr>
            <a:spLocks noChangeArrowheads="1"/>
          </p:cNvSpPr>
          <p:nvPr/>
        </p:nvSpPr>
        <p:spPr bwMode="auto">
          <a:xfrm>
            <a:off x="2928938" y="3929063"/>
            <a:ext cx="3000375" cy="1000125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rgbClr val="F6F64C"/>
              </a:gs>
              <a:gs pos="100000">
                <a:srgbClr val="FF6600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6F64C"/>
            </a:extrusionClr>
          </a:sp3d>
        </p:spPr>
        <p:txBody>
          <a:bodyPr wrap="none" lIns="116623" tIns="58311" rIns="116623" bIns="58311" anchor="ctr">
            <a:flatTx/>
          </a:bodyPr>
          <a:lstStyle/>
          <a:p>
            <a:r>
              <a:rPr lang="en-US" altLang="ru-RU" sz="1600" b="1">
                <a:solidFill>
                  <a:srgbClr val="002060"/>
                </a:solidFill>
              </a:rPr>
              <a:t>Most learners will</a:t>
            </a:r>
          </a:p>
          <a:p>
            <a:r>
              <a:rPr lang="en-US" altLang="ru-RU" sz="1600" b="1">
                <a:solidFill>
                  <a:srgbClr val="002060"/>
                </a:solidFill>
              </a:rPr>
              <a:t> be able to:</a:t>
            </a:r>
            <a:endParaRPr lang="ru-RU" altLang="ru-RU" sz="1600">
              <a:solidFill>
                <a:srgbClr val="002060"/>
              </a:solidFill>
            </a:endParaRPr>
          </a:p>
        </p:txBody>
      </p:sp>
      <p:sp>
        <p:nvSpPr>
          <p:cNvPr id="4101" name="Oval 10"/>
          <p:cNvSpPr>
            <a:spLocks noChangeArrowheads="1"/>
          </p:cNvSpPr>
          <p:nvPr/>
        </p:nvSpPr>
        <p:spPr bwMode="auto">
          <a:xfrm>
            <a:off x="2286000" y="5286375"/>
            <a:ext cx="2071688" cy="1571625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rgbClr val="F6F64C"/>
              </a:gs>
              <a:gs pos="100000">
                <a:srgbClr val="FF6600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6F64C"/>
            </a:extrusionClr>
          </a:sp3d>
        </p:spPr>
        <p:txBody>
          <a:bodyPr wrap="none" lIns="116623" tIns="58311" rIns="116623" bIns="58311" anchor="ctr">
            <a:flatTx/>
          </a:bodyPr>
          <a:lstStyle/>
          <a:p>
            <a:r>
              <a:rPr lang="en-US" altLang="ru-RU" b="1"/>
              <a:t>Divide the face </a:t>
            </a:r>
          </a:p>
          <a:p>
            <a:r>
              <a:rPr lang="en-US" altLang="ru-RU" b="1"/>
              <a:t>and  body</a:t>
            </a:r>
            <a:endParaRPr lang="ru-RU" altLang="ru-RU" b="1"/>
          </a:p>
        </p:txBody>
      </p:sp>
      <p:sp>
        <p:nvSpPr>
          <p:cNvPr id="4102" name="Oval 11"/>
          <p:cNvSpPr>
            <a:spLocks noChangeArrowheads="1"/>
          </p:cNvSpPr>
          <p:nvPr/>
        </p:nvSpPr>
        <p:spPr bwMode="auto">
          <a:xfrm>
            <a:off x="4643438" y="5357813"/>
            <a:ext cx="2286000" cy="1500187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rgbClr val="F6F64C"/>
              </a:gs>
              <a:gs pos="100000">
                <a:srgbClr val="FF6600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6F64C"/>
            </a:extrusionClr>
          </a:sp3d>
        </p:spPr>
        <p:txBody>
          <a:bodyPr wrap="none" lIns="116623" tIns="58311" rIns="116623" bIns="58311" anchor="ctr">
            <a:flatTx/>
          </a:bodyPr>
          <a:lstStyle/>
          <a:p>
            <a:pPr algn="ctr" defTabSz="1166813"/>
            <a:r>
              <a:rPr lang="ru-RU" altLang="ru-RU" b="1"/>
              <a:t>Distinguish the </a:t>
            </a:r>
            <a:endParaRPr lang="en-US" altLang="ru-RU" b="1"/>
          </a:p>
          <a:p>
            <a:pPr algn="ctr" defTabSz="1166813"/>
            <a:r>
              <a:rPr lang="ru-RU" altLang="ru-RU" b="1"/>
              <a:t>countable </a:t>
            </a:r>
            <a:endParaRPr lang="en-US" altLang="ru-RU" b="1"/>
          </a:p>
          <a:p>
            <a:pPr algn="ctr" defTabSz="1166813"/>
            <a:r>
              <a:rPr lang="ru-RU" altLang="ru-RU" b="1"/>
              <a:t>and uncountab</a:t>
            </a:r>
            <a:r>
              <a:rPr lang="en-US" altLang="ru-RU" b="1"/>
              <a:t>le</a:t>
            </a:r>
          </a:p>
          <a:p>
            <a:pPr algn="ctr" defTabSz="1166813"/>
            <a:r>
              <a:rPr lang="ru-RU" altLang="ru-RU" b="1"/>
              <a:t>nouns.</a:t>
            </a:r>
            <a:endParaRPr lang="ru-RU" altLang="ru-RU" sz="2300" b="1" i="1">
              <a:solidFill>
                <a:srgbClr val="000000"/>
              </a:solidFill>
            </a:endParaRPr>
          </a:p>
        </p:txBody>
      </p:sp>
      <p:sp>
        <p:nvSpPr>
          <p:cNvPr id="4103" name="Line 30"/>
          <p:cNvSpPr>
            <a:spLocks noChangeShapeType="1"/>
          </p:cNvSpPr>
          <p:nvPr/>
        </p:nvSpPr>
        <p:spPr bwMode="auto">
          <a:xfrm flipH="1">
            <a:off x="1071563" y="4714875"/>
            <a:ext cx="0" cy="500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04" name="Line 34"/>
          <p:cNvSpPr>
            <a:spLocks noChangeShapeType="1"/>
          </p:cNvSpPr>
          <p:nvPr/>
        </p:nvSpPr>
        <p:spPr bwMode="auto">
          <a:xfrm flipH="1">
            <a:off x="3429000" y="4929188"/>
            <a:ext cx="500063" cy="285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05" name="Line 35"/>
          <p:cNvSpPr>
            <a:spLocks noChangeShapeType="1"/>
          </p:cNvSpPr>
          <p:nvPr/>
        </p:nvSpPr>
        <p:spPr bwMode="auto">
          <a:xfrm>
            <a:off x="5072063" y="4857750"/>
            <a:ext cx="571500" cy="357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06" name="Line 39"/>
          <p:cNvSpPr>
            <a:spLocks noChangeShapeType="1"/>
          </p:cNvSpPr>
          <p:nvPr/>
        </p:nvSpPr>
        <p:spPr bwMode="auto">
          <a:xfrm flipH="1">
            <a:off x="8072438" y="4857750"/>
            <a:ext cx="1587" cy="428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07" name="Oval 2"/>
          <p:cNvSpPr>
            <a:spLocks noChangeArrowheads="1"/>
          </p:cNvSpPr>
          <p:nvPr/>
        </p:nvSpPr>
        <p:spPr bwMode="auto">
          <a:xfrm>
            <a:off x="0" y="3786188"/>
            <a:ext cx="2500313" cy="1000125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rgbClr val="F6F64C"/>
              </a:gs>
              <a:gs pos="100000">
                <a:srgbClr val="FF6600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6F64C"/>
            </a:extrusionClr>
          </a:sp3d>
        </p:spPr>
        <p:txBody>
          <a:bodyPr wrap="none" lIns="116623" tIns="58311" rIns="116623" bIns="58311" anchor="ctr">
            <a:flatTx/>
          </a:bodyPr>
          <a:lstStyle/>
          <a:p>
            <a:pPr algn="ctr"/>
            <a:r>
              <a:rPr lang="en-US" altLang="ru-RU" sz="1600" b="1">
                <a:solidFill>
                  <a:srgbClr val="002060"/>
                </a:solidFill>
              </a:rPr>
              <a:t>All learners will </a:t>
            </a:r>
          </a:p>
          <a:p>
            <a:pPr algn="ctr"/>
            <a:r>
              <a:rPr lang="en-US" altLang="ru-RU" sz="1600" b="1">
                <a:solidFill>
                  <a:srgbClr val="002060"/>
                </a:solidFill>
              </a:rPr>
              <a:t>be able to: </a:t>
            </a:r>
            <a:endParaRPr lang="ru-RU" altLang="ru-RU" sz="1600">
              <a:solidFill>
                <a:srgbClr val="002060"/>
              </a:solidFill>
            </a:endParaRPr>
          </a:p>
          <a:p>
            <a:pPr algn="ctr"/>
            <a:endParaRPr lang="ru-RU" altLang="ru-RU" sz="1500" b="1">
              <a:solidFill>
                <a:srgbClr val="000000"/>
              </a:solidFill>
            </a:endParaRPr>
          </a:p>
        </p:txBody>
      </p:sp>
      <p:sp>
        <p:nvSpPr>
          <p:cNvPr id="4108" name="Oval 8"/>
          <p:cNvSpPr>
            <a:spLocks noChangeArrowheads="1"/>
          </p:cNvSpPr>
          <p:nvPr/>
        </p:nvSpPr>
        <p:spPr bwMode="auto">
          <a:xfrm>
            <a:off x="0" y="5357813"/>
            <a:ext cx="2143125" cy="1500187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rgbClr val="F6F64C"/>
              </a:gs>
              <a:gs pos="100000">
                <a:srgbClr val="FF6600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6F64C"/>
            </a:extrusionClr>
          </a:sp3d>
        </p:spPr>
        <p:txBody>
          <a:bodyPr wrap="none" lIns="116623" tIns="58311" rIns="116623" bIns="58311" anchor="ctr">
            <a:flatTx/>
          </a:bodyPr>
          <a:lstStyle/>
          <a:p>
            <a:r>
              <a:rPr lang="en-US" altLang="ru-RU" b="1"/>
              <a:t>Identify the parts</a:t>
            </a:r>
          </a:p>
          <a:p>
            <a:r>
              <a:rPr lang="en-US" altLang="ru-RU" b="1"/>
              <a:t> of the body from</a:t>
            </a:r>
          </a:p>
          <a:p>
            <a:r>
              <a:rPr lang="en-US" altLang="ru-RU" b="1"/>
              <a:t> the picture </a:t>
            </a:r>
            <a:endParaRPr lang="ru-RU" altLang="ru-RU" b="1"/>
          </a:p>
        </p:txBody>
      </p:sp>
      <p:sp>
        <p:nvSpPr>
          <p:cNvPr id="4109" name="Oval 4"/>
          <p:cNvSpPr>
            <a:spLocks noChangeArrowheads="1"/>
          </p:cNvSpPr>
          <p:nvPr/>
        </p:nvSpPr>
        <p:spPr bwMode="auto">
          <a:xfrm>
            <a:off x="6786563" y="3786188"/>
            <a:ext cx="2357437" cy="1106487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rgbClr val="F6F64C"/>
              </a:gs>
              <a:gs pos="100000">
                <a:srgbClr val="FF6600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6F64C"/>
            </a:extrusionClr>
          </a:sp3d>
        </p:spPr>
        <p:txBody>
          <a:bodyPr wrap="none" lIns="116623" tIns="58311" rIns="116623" bIns="58311" anchor="ctr">
            <a:flatTx/>
          </a:bodyPr>
          <a:lstStyle/>
          <a:p>
            <a:r>
              <a:rPr lang="en-US" altLang="ru-RU" sz="1600" b="1">
                <a:solidFill>
                  <a:srgbClr val="002060"/>
                </a:solidFill>
              </a:rPr>
              <a:t>Some learners will</a:t>
            </a:r>
          </a:p>
          <a:p>
            <a:r>
              <a:rPr lang="en-US" altLang="ru-RU" sz="1600" b="1">
                <a:solidFill>
                  <a:srgbClr val="002060"/>
                </a:solidFill>
              </a:rPr>
              <a:t> be able to:</a:t>
            </a:r>
            <a:endParaRPr lang="ru-RU" altLang="ru-RU" sz="1600">
              <a:solidFill>
                <a:srgbClr val="002060"/>
              </a:solidFill>
            </a:endParaRPr>
          </a:p>
        </p:txBody>
      </p:sp>
      <p:sp>
        <p:nvSpPr>
          <p:cNvPr id="4110" name="Oval 33"/>
          <p:cNvSpPr>
            <a:spLocks noChangeArrowheads="1"/>
          </p:cNvSpPr>
          <p:nvPr/>
        </p:nvSpPr>
        <p:spPr bwMode="auto">
          <a:xfrm>
            <a:off x="7143750" y="5429250"/>
            <a:ext cx="2000250" cy="14287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rgbClr val="F6F64C"/>
              </a:gs>
              <a:gs pos="100000">
                <a:srgbClr val="FF6600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6F64C"/>
            </a:extrusionClr>
          </a:sp3d>
        </p:spPr>
        <p:txBody>
          <a:bodyPr wrap="none" lIns="116623" tIns="58311" rIns="116623" bIns="58311" anchor="ctr">
            <a:flatTx/>
          </a:bodyPr>
          <a:lstStyle/>
          <a:p>
            <a:pPr algn="ctr" defTabSz="1166813"/>
            <a:r>
              <a:rPr lang="ru-RU" altLang="ru-RU" b="1"/>
              <a:t>Describe the </a:t>
            </a:r>
            <a:endParaRPr lang="en-US" altLang="ru-RU" b="1"/>
          </a:p>
          <a:p>
            <a:pPr algn="ctr" defTabSz="1166813"/>
            <a:r>
              <a:rPr lang="ru-RU" altLang="ru-RU" b="1"/>
              <a:t>appearance</a:t>
            </a:r>
            <a:endParaRPr lang="ru-RU" altLang="ru-RU" b="1" i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ертикальный свиток 3"/>
          <p:cNvSpPr/>
          <p:nvPr/>
        </p:nvSpPr>
        <p:spPr>
          <a:xfrm>
            <a:off x="-214313" y="0"/>
            <a:ext cx="6000751" cy="6429375"/>
          </a:xfrm>
          <a:prstGeom prst="verticalScroll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642938" y="3429000"/>
            <a:ext cx="2143125" cy="2143125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800" b="1" dirty="0">
                <a:solidFill>
                  <a:srgbClr val="C00000"/>
                </a:solidFill>
              </a:rPr>
              <a:t>Discussion  points: </a:t>
            </a:r>
          </a:p>
          <a:p>
            <a:pPr>
              <a:defRPr/>
            </a:pPr>
            <a:r>
              <a:rPr lang="en-US" sz="2000" b="1" dirty="0">
                <a:solidFill>
                  <a:srgbClr val="002060"/>
                </a:solidFill>
              </a:rPr>
              <a:t>What </a:t>
            </a:r>
            <a:r>
              <a:rPr lang="en-US" sz="2000" b="1" dirty="0" err="1">
                <a:solidFill>
                  <a:srgbClr val="002060"/>
                </a:solidFill>
              </a:rPr>
              <a:t>colour</a:t>
            </a:r>
            <a:r>
              <a:rPr lang="en-US" sz="2000" b="1" dirty="0">
                <a:solidFill>
                  <a:srgbClr val="002060"/>
                </a:solidFill>
              </a:rPr>
              <a:t> is your hair?</a:t>
            </a:r>
          </a:p>
          <a:p>
            <a:pPr>
              <a:defRPr/>
            </a:pPr>
            <a:r>
              <a:rPr lang="en-US" sz="2000" b="1" dirty="0">
                <a:solidFill>
                  <a:srgbClr val="002060"/>
                </a:solidFill>
              </a:rPr>
              <a:t>How many eyes/nose/</a:t>
            </a:r>
          </a:p>
          <a:p>
            <a:pPr>
              <a:defRPr/>
            </a:pPr>
            <a:r>
              <a:rPr lang="en-US" sz="2000" b="1" dirty="0">
                <a:solidFill>
                  <a:srgbClr val="002060"/>
                </a:solidFill>
              </a:rPr>
              <a:t>ears/mouth? </a:t>
            </a:r>
            <a:endParaRPr lang="ru-RU" sz="1800" b="1" dirty="0">
              <a:solidFill>
                <a:srgbClr val="002060"/>
              </a:solidFill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1285875" y="0"/>
            <a:ext cx="4071938" cy="571500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anguage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objectives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642938" y="785813"/>
            <a:ext cx="2000250" cy="2214562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spcBef>
                <a:spcPts val="0"/>
              </a:spcBef>
              <a:defRPr/>
            </a:pPr>
            <a:r>
              <a:rPr lang="en-US" sz="1800" b="1" dirty="0">
                <a:solidFill>
                  <a:srgbClr val="C00000"/>
                </a:solidFill>
              </a:rPr>
              <a:t>Learners can: </a:t>
            </a:r>
          </a:p>
          <a:p>
            <a:pPr algn="just">
              <a:spcBef>
                <a:spcPts val="0"/>
              </a:spcBef>
              <a:defRPr/>
            </a:pPr>
            <a:r>
              <a:rPr lang="en-US" sz="1800" b="1" dirty="0">
                <a:solidFill>
                  <a:srgbClr val="002060"/>
                </a:solidFill>
              </a:rPr>
              <a:t>pronounce, </a:t>
            </a:r>
          </a:p>
          <a:p>
            <a:pPr algn="just">
              <a:spcBef>
                <a:spcPts val="0"/>
              </a:spcBef>
              <a:defRPr/>
            </a:pPr>
            <a:r>
              <a:rPr lang="en-US" sz="1800" b="1" dirty="0">
                <a:solidFill>
                  <a:srgbClr val="002060"/>
                </a:solidFill>
              </a:rPr>
              <a:t>translate and say, </a:t>
            </a:r>
          </a:p>
          <a:p>
            <a:pPr algn="just">
              <a:spcBef>
                <a:spcPts val="0"/>
              </a:spcBef>
              <a:defRPr/>
            </a:pPr>
            <a:r>
              <a:rPr lang="en-US" sz="1800" b="1" dirty="0">
                <a:solidFill>
                  <a:srgbClr val="002060"/>
                </a:solidFill>
              </a:rPr>
              <a:t>describe,</a:t>
            </a:r>
          </a:p>
          <a:p>
            <a:pPr algn="just">
              <a:spcBef>
                <a:spcPts val="0"/>
              </a:spcBef>
              <a:defRPr/>
            </a:pPr>
            <a:r>
              <a:rPr lang="en-US" sz="1800" b="1" dirty="0">
                <a:solidFill>
                  <a:srgbClr val="002060"/>
                </a:solidFill>
              </a:rPr>
              <a:t>repeat</a:t>
            </a:r>
            <a:endParaRPr lang="ru-RU" sz="18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786063" y="785813"/>
            <a:ext cx="2071687" cy="221456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600" b="1" dirty="0">
                <a:solidFill>
                  <a:schemeClr val="accent2"/>
                </a:solidFill>
              </a:rPr>
              <a:t>Key words and phrases: </a:t>
            </a:r>
          </a:p>
          <a:p>
            <a:pPr indent="144000" algn="just">
              <a:defRPr/>
            </a:pPr>
            <a:r>
              <a:rPr lang="en-US" sz="1800" b="1" dirty="0">
                <a:solidFill>
                  <a:schemeClr val="tx1"/>
                </a:solidFill>
              </a:rPr>
              <a:t>parts of the body,  head, hair, ear, eye, mouth, neck, shoulder, arm, finger, leg 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2928938" y="3429000"/>
            <a:ext cx="2000250" cy="2143125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800" b="1" dirty="0" err="1">
                <a:solidFill>
                  <a:schemeClr val="accent2"/>
                </a:solidFill>
              </a:rPr>
              <a:t>Writing</a:t>
            </a:r>
            <a:r>
              <a:rPr lang="en-US" sz="1800" b="1" dirty="0">
                <a:solidFill>
                  <a:schemeClr val="accent2"/>
                </a:solidFill>
              </a:rPr>
              <a:t> </a:t>
            </a:r>
            <a:r>
              <a:rPr lang="ru-RU" sz="1800" b="1" dirty="0" err="1">
                <a:solidFill>
                  <a:schemeClr val="accent2"/>
                </a:solidFill>
              </a:rPr>
              <a:t>prompts</a:t>
            </a:r>
            <a:r>
              <a:rPr lang="ru-RU" sz="1800" b="1" dirty="0">
                <a:solidFill>
                  <a:schemeClr val="accent2"/>
                </a:solidFill>
              </a:rPr>
              <a:t>: </a:t>
            </a:r>
            <a:endParaRPr lang="en-US" sz="1800" b="1" dirty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ru-RU" sz="2000" b="1" dirty="0" err="1">
                <a:solidFill>
                  <a:srgbClr val="002060"/>
                </a:solidFill>
              </a:rPr>
              <a:t>a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list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of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bad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and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good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habits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in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two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endParaRPr lang="en-US" sz="2000" b="1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sz="2000" b="1" dirty="0" err="1">
                <a:solidFill>
                  <a:srgbClr val="002060"/>
                </a:solidFill>
              </a:rPr>
              <a:t>minutes</a:t>
            </a:r>
            <a:r>
              <a:rPr lang="ru-RU" sz="2000" b="1" dirty="0">
                <a:solidFill>
                  <a:srgbClr val="002060"/>
                </a:solidFill>
              </a:rPr>
              <a:t>.</a:t>
            </a:r>
            <a:endParaRPr lang="ru-RU" sz="1600" b="1" dirty="0"/>
          </a:p>
        </p:txBody>
      </p:sp>
      <p:sp>
        <p:nvSpPr>
          <p:cNvPr id="13" name=" 3"/>
          <p:cNvSpPr/>
          <p:nvPr/>
        </p:nvSpPr>
        <p:spPr>
          <a:xfrm>
            <a:off x="5214938" y="4143375"/>
            <a:ext cx="3929062" cy="1928813"/>
          </a:xfrm>
          <a:prstGeom prst="leftRightRibbon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lt1"/>
          </a:lnRef>
          <a:fillRef idx="1001">
            <a:schemeClr val="lt2"/>
          </a:fillRef>
          <a:effectRef idx="1">
            <a:schemeClr val="accent2"/>
          </a:effectRef>
          <a:fontRef idx="minor">
            <a:schemeClr val="lt1"/>
          </a:fontRef>
        </p:style>
      </p:sp>
      <p:grpSp>
        <p:nvGrpSpPr>
          <p:cNvPr id="5129" name="Группа 13"/>
          <p:cNvGrpSpPr>
            <a:grpSpLocks/>
          </p:cNvGrpSpPr>
          <p:nvPr/>
        </p:nvGrpSpPr>
        <p:grpSpPr bwMode="auto">
          <a:xfrm>
            <a:off x="5643563" y="357188"/>
            <a:ext cx="3214687" cy="1285875"/>
            <a:chOff x="-1" y="0"/>
            <a:chExt cx="3214710" cy="1285883"/>
          </a:xfrm>
        </p:grpSpPr>
        <p:sp>
          <p:nvSpPr>
            <p:cNvPr id="15" name="Нашивка 14"/>
            <p:cNvSpPr/>
            <p:nvPr/>
          </p:nvSpPr>
          <p:spPr>
            <a:xfrm flipH="1">
              <a:off x="-1" y="0"/>
              <a:ext cx="3214710" cy="1285883"/>
            </a:xfrm>
            <a:prstGeom prst="chevron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Нашивка 4"/>
            <p:cNvSpPr/>
            <p:nvPr/>
          </p:nvSpPr>
          <p:spPr>
            <a:xfrm>
              <a:off x="1000131" y="0"/>
              <a:ext cx="1571636" cy="12858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0480" tIns="15240" rIns="0" bIns="15240" spcCol="127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400" b="1" dirty="0">
                  <a:solidFill>
                    <a:schemeClr val="tx1"/>
                  </a:solidFill>
                </a:rPr>
                <a:t>Values links</a:t>
              </a:r>
              <a:r>
                <a:rPr lang="en-US" sz="2400" dirty="0">
                  <a:solidFill>
                    <a:schemeClr val="tx1"/>
                  </a:solidFill>
                </a:rPr>
                <a:t> Health care and culture.</a:t>
              </a:r>
              <a:endParaRPr lang="ru-RU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130" name="Группа 12"/>
          <p:cNvGrpSpPr>
            <a:grpSpLocks/>
          </p:cNvGrpSpPr>
          <p:nvPr/>
        </p:nvGrpSpPr>
        <p:grpSpPr bwMode="auto">
          <a:xfrm>
            <a:off x="5929313" y="2286000"/>
            <a:ext cx="3000375" cy="1285875"/>
            <a:chOff x="0" y="107157"/>
            <a:chExt cx="2857519" cy="1143008"/>
          </a:xfrm>
        </p:grpSpPr>
        <p:sp>
          <p:nvSpPr>
            <p:cNvPr id="18" name="Нашивка 17"/>
            <p:cNvSpPr/>
            <p:nvPr/>
          </p:nvSpPr>
          <p:spPr>
            <a:xfrm flipH="1">
              <a:off x="0" y="107157"/>
              <a:ext cx="2857519" cy="1143008"/>
            </a:xfrm>
            <a:prstGeom prst="chevron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sp>
        <p:sp>
          <p:nvSpPr>
            <p:cNvPr id="19" name="Нашивка 4"/>
            <p:cNvSpPr/>
            <p:nvPr/>
          </p:nvSpPr>
          <p:spPr>
            <a:xfrm>
              <a:off x="429384" y="615161"/>
              <a:ext cx="1785571" cy="5404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3020" tIns="16510" rIns="0" bIns="16510" spcCol="1270" anchor="ctr"/>
            <a:lstStyle/>
            <a:p>
              <a:pPr algn="ctr" defTabSz="11557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800" b="1" dirty="0">
                  <a:solidFill>
                    <a:srgbClr val="002060"/>
                  </a:solidFill>
                </a:rPr>
                <a:t>Cross-curricular links</a:t>
              </a:r>
              <a:r>
                <a:rPr lang="en-US" sz="1800" dirty="0">
                  <a:solidFill>
                    <a:srgbClr val="002060"/>
                  </a:solidFill>
                </a:rPr>
                <a:t> </a:t>
              </a:r>
            </a:p>
            <a:p>
              <a:pPr algn="ctr" defTabSz="11557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b="1" dirty="0">
                  <a:solidFill>
                    <a:schemeClr val="accent4">
                      <a:lumMod val="50000"/>
                    </a:schemeClr>
                  </a:solidFill>
                </a:rPr>
                <a:t>Biology. FE. Music.</a:t>
              </a:r>
              <a:endParaRPr lang="ru-RU" sz="2000" b="1" dirty="0">
                <a:solidFill>
                  <a:schemeClr val="accent4">
                    <a:lumMod val="50000"/>
                  </a:schemeClr>
                </a:solidFill>
              </a:endParaRPr>
            </a:p>
            <a:p>
              <a:pPr algn="ctr" defTabSz="11557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600" dirty="0"/>
            </a:p>
          </p:txBody>
        </p:sp>
      </p:grpSp>
      <p:sp>
        <p:nvSpPr>
          <p:cNvPr id="5131" name="Прямоугольник 19"/>
          <p:cNvSpPr>
            <a:spLocks noChangeArrowheads="1"/>
          </p:cNvSpPr>
          <p:nvPr/>
        </p:nvSpPr>
        <p:spPr bwMode="auto">
          <a:xfrm>
            <a:off x="5643563" y="4786313"/>
            <a:ext cx="2714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b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Previous        learning</a:t>
            </a:r>
            <a:r>
              <a:rPr lang="ru-RU" sz="200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: </a:t>
            </a:r>
          </a:p>
          <a:p>
            <a:pPr eaLnBrk="0" hangingPunct="0"/>
            <a:r>
              <a:rPr lang="en-US" sz="200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   Parts of   the body.</a:t>
            </a:r>
            <a:endParaRPr lang="ru-RU" sz="200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Схема 16"/>
          <p:cNvGraphicFramePr/>
          <p:nvPr/>
        </p:nvGraphicFramePr>
        <p:xfrm>
          <a:off x="0" y="0"/>
          <a:ext cx="9144000" cy="7000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44" y="4863052"/>
            <a:ext cx="1857356" cy="1994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Вертикальный свиток 8"/>
          <p:cNvSpPr/>
          <p:nvPr/>
        </p:nvSpPr>
        <p:spPr>
          <a:xfrm rot="10800000" flipV="1">
            <a:off x="7072313" y="3214688"/>
            <a:ext cx="2214562" cy="2214562"/>
          </a:xfrm>
          <a:prstGeom prst="verticalScroll">
            <a:avLst/>
          </a:prstGeom>
          <a:solidFill>
            <a:schemeClr val="bg1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b="1" dirty="0">
                <a:solidFill>
                  <a:schemeClr val="tx1"/>
                </a:solidFill>
                <a:latin typeface="Arial" charset="0"/>
              </a:rPr>
              <a:t>Teacher gives some  pictures </a:t>
            </a:r>
          </a:p>
          <a:p>
            <a:pPr>
              <a:defRPr/>
            </a:pPr>
            <a:r>
              <a:rPr lang="en-US" b="1" dirty="0">
                <a:solidFill>
                  <a:schemeClr val="tx1"/>
                </a:solidFill>
                <a:latin typeface="Arial" charset="0"/>
              </a:rPr>
              <a:t>parts of the </a:t>
            </a:r>
          </a:p>
          <a:p>
            <a:pPr>
              <a:defRPr/>
            </a:pPr>
            <a:r>
              <a:rPr lang="en-US" b="1" dirty="0">
                <a:solidFill>
                  <a:schemeClr val="tx1"/>
                </a:solidFill>
                <a:latin typeface="Arial" charset="0"/>
              </a:rPr>
              <a:t>body and match the words to the correct pictures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2" name="Picture 2" descr="D:\1 сбак практика\Фото067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85720" y="3357562"/>
            <a:ext cx="3786182" cy="25717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2" name="AutoShape 6"/>
          <p:cNvSpPr>
            <a:spLocks noChangeArrowheads="1"/>
          </p:cNvSpPr>
          <p:nvPr/>
        </p:nvSpPr>
        <p:spPr bwMode="auto">
          <a:xfrm>
            <a:off x="0" y="571500"/>
            <a:ext cx="2428875" cy="1071563"/>
          </a:xfrm>
          <a:prstGeom prst="homePlat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en-US" sz="12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Dividing into 3 groups </a:t>
            </a:r>
          </a:p>
          <a:p>
            <a:pPr>
              <a:defRPr/>
            </a:pPr>
            <a:r>
              <a:rPr lang="en-US" sz="12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with the help numbers</a:t>
            </a:r>
            <a:endParaRPr lang="ru-RU" sz="1200" b="1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  <a:p>
            <a:pPr>
              <a:defRPr/>
            </a:pPr>
            <a:r>
              <a:rPr lang="en-US" sz="1200" b="1" dirty="0">
                <a:solidFill>
                  <a:srgbClr val="002060"/>
                </a:solidFill>
                <a:latin typeface="Arial" charset="0"/>
              </a:rPr>
              <a:t>{1 group-2.4.6.8. ;</a:t>
            </a:r>
          </a:p>
          <a:p>
            <a:pPr>
              <a:defRPr/>
            </a:pPr>
            <a:r>
              <a:rPr lang="en-US" sz="1200" b="1" dirty="0">
                <a:solidFill>
                  <a:srgbClr val="002060"/>
                </a:solidFill>
                <a:latin typeface="Arial" charset="0"/>
              </a:rPr>
              <a:t> 2 group – 1.3.5.7.; </a:t>
            </a:r>
          </a:p>
          <a:p>
            <a:pPr>
              <a:defRPr/>
            </a:pPr>
            <a:r>
              <a:rPr lang="en-US" sz="1200" b="1" dirty="0">
                <a:solidFill>
                  <a:srgbClr val="002060"/>
                </a:solidFill>
                <a:latin typeface="Arial" charset="0"/>
              </a:rPr>
              <a:t>3 group – 9.10.11.13}</a:t>
            </a:r>
            <a:endParaRPr lang="ru-RU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3" name="AutoShape 6"/>
          <p:cNvSpPr>
            <a:spLocks noChangeArrowheads="1"/>
          </p:cNvSpPr>
          <p:nvPr/>
        </p:nvSpPr>
        <p:spPr bwMode="auto">
          <a:xfrm>
            <a:off x="4857750" y="500063"/>
            <a:ext cx="2143125" cy="785812"/>
          </a:xfrm>
          <a:prstGeom prst="homePlat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ea typeface="Times New Roman"/>
                <a:cs typeface="Times New Roman"/>
              </a:rPr>
              <a:t> </a:t>
            </a:r>
            <a:r>
              <a:rPr lang="en-US" sz="1800" b="1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ea typeface="Times New Roman"/>
                <a:cs typeface="Times New Roman"/>
              </a:rPr>
              <a:t>Task 1. </a:t>
            </a:r>
            <a:r>
              <a:rPr lang="en-US" sz="1600" b="1" i="1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ea typeface="Times New Roman"/>
                <a:cs typeface="Times New Roman"/>
              </a:rPr>
              <a:t>(8min)</a:t>
            </a:r>
            <a:endParaRPr lang="en-US" sz="1800" b="1" i="1" dirty="0">
              <a:solidFill>
                <a:schemeClr val="tx2">
                  <a:lumMod val="50000"/>
                </a:schemeClr>
              </a:solidFill>
              <a:latin typeface="Arial Narrow" pitchFamily="34" charset="0"/>
              <a:ea typeface="Times New Roman"/>
              <a:cs typeface="Times New Roman"/>
            </a:endParaRPr>
          </a:p>
          <a:p>
            <a:pPr algn="ctr">
              <a:defRPr/>
            </a:pPr>
            <a:r>
              <a:rPr lang="en-US" sz="1800" b="1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ea typeface="Times New Roman"/>
                <a:cs typeface="Times New Roman"/>
              </a:rPr>
              <a:t>Work with picture s</a:t>
            </a:r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 rot="15988142" flipH="1">
            <a:off x="6792913" y="1468438"/>
            <a:ext cx="1731962" cy="2214562"/>
          </a:xfrm>
          <a:prstGeom prst="star5">
            <a:avLst>
              <a:gd name="adj" fmla="val 16086"/>
              <a:gd name="hf" fmla="val 105146"/>
              <a:gd name="vf" fmla="val 110557"/>
            </a:avLst>
          </a:prstGeom>
          <a:solidFill>
            <a:schemeClr val="bg1"/>
          </a:solidFill>
          <a:ln>
            <a:solidFill>
              <a:srgbClr val="92D050"/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" wrap="none" anchor="ctr"/>
          <a:lstStyle/>
          <a:p>
            <a:pPr algn="ctr">
              <a:defRPr/>
            </a:pP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Activities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" name="Рисунок 4" descr="C:\Users\Пользователь\Desktop\Документы\ашык сабак видео жане фото\CAM_2198.JPG"/>
          <p:cNvPicPr/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2357422" y="214290"/>
            <a:ext cx="2357454" cy="20717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289" descr="Зфке ща еру ифвн"/>
          <p:cNvPicPr>
            <a:picLocks noChangeAspect="1" noChangeArrowheads="1"/>
          </p:cNvPicPr>
          <p:nvPr/>
        </p:nvPicPr>
        <p:blipFill>
          <a:blip r:embed="rId4" cstate="print"/>
          <a:srcRect l="7382" t="23077" r="7140" b="4526"/>
          <a:stretch>
            <a:fillRect/>
          </a:stretch>
        </p:blipFill>
        <p:spPr bwMode="auto">
          <a:xfrm>
            <a:off x="142844" y="3571876"/>
            <a:ext cx="1643074" cy="214314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Горизонтальный свиток 9"/>
          <p:cNvSpPr/>
          <p:nvPr/>
        </p:nvSpPr>
        <p:spPr>
          <a:xfrm>
            <a:off x="214313" y="2643188"/>
            <a:ext cx="3357562" cy="981075"/>
          </a:xfrm>
          <a:prstGeom prst="horizontalScroll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ru-RU" b="1" i="1" dirty="0">
                <a:solidFill>
                  <a:schemeClr val="accent1">
                    <a:lumMod val="75000"/>
                  </a:schemeClr>
                </a:solidFill>
              </a:rPr>
              <a:t>Head, hair, ear, eye, mouth, neck, shoulder, arm, finger, leg ,knee, tongue, lip, toe</a:t>
            </a:r>
            <a:endParaRPr lang="ru-RU" alt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4313" y="0"/>
            <a:ext cx="3286125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ru-RU" sz="2800" dirty="0">
                <a:solidFill>
                  <a:schemeClr val="accent2">
                    <a:lumMod val="50000"/>
                  </a:schemeClr>
                </a:solidFill>
                <a:latin typeface="Ravie" pitchFamily="82" charset="0"/>
                <a:cs typeface="Times New Roman" pitchFamily="18" charset="0"/>
              </a:rPr>
              <a:t>Activities</a:t>
            </a:r>
            <a:r>
              <a:rPr lang="en-US" altLang="ru-RU" sz="2400" dirty="0">
                <a:solidFill>
                  <a:schemeClr val="accent2">
                    <a:lumMod val="50000"/>
                  </a:schemeClr>
                </a:solidFill>
                <a:latin typeface="Ravie" pitchFamily="82" charset="0"/>
                <a:cs typeface="Times New Roman" pitchFamily="18" charset="0"/>
              </a:rPr>
              <a:t>  </a:t>
            </a:r>
            <a:endParaRPr lang="ru-RU" alt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3" name="Picture 2" descr="D:\1 сбак практика\Фото0653 - копия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929190" y="3000372"/>
            <a:ext cx="2423006" cy="2286016"/>
          </a:xfrm>
          <a:prstGeom prst="round2Diag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14" name="Picture 5" descr="D:\1 сбак практика\Фото0612 - копия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000892" y="0"/>
            <a:ext cx="2143108" cy="19086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/>
        </p:spPr>
      </p:pic>
      <p:sp>
        <p:nvSpPr>
          <p:cNvPr id="17" name="Стрелка вниз 16"/>
          <p:cNvSpPr/>
          <p:nvPr/>
        </p:nvSpPr>
        <p:spPr>
          <a:xfrm rot="15010572">
            <a:off x="4175919" y="4374356"/>
            <a:ext cx="793750" cy="1081088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Feedback  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8" name="Стрелка вниз 17"/>
          <p:cNvSpPr/>
          <p:nvPr/>
        </p:nvSpPr>
        <p:spPr>
          <a:xfrm rot="14997440" flipV="1">
            <a:off x="4032625" y="3590033"/>
            <a:ext cx="794802" cy="1080748"/>
          </a:xfrm>
          <a:prstGeom prst="downArrow">
            <a:avLst>
              <a:gd name="adj1" fmla="val 50000"/>
              <a:gd name="adj2" fmla="val 51393"/>
            </a:avLst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270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7030A0"/>
                </a:solidFill>
              </a:rPr>
              <a:t>Feedback  </a:t>
            </a:r>
            <a:endParaRPr lang="ru-RU" dirty="0"/>
          </a:p>
        </p:txBody>
      </p:sp>
      <p:pic>
        <p:nvPicPr>
          <p:cNvPr id="7183" name="Picture 6" descr="C:\Users\User\Desktop\смайлик\hello_html_m64b2f0bd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4813" y="5786438"/>
            <a:ext cx="1074737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6072188" y="214313"/>
            <a:ext cx="1108075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i="1" dirty="0">
                <a:solidFill>
                  <a:schemeClr val="bg1">
                    <a:lumMod val="85000"/>
                  </a:schemeClr>
                </a:solidFill>
              </a:rPr>
              <a:t>Feedback </a:t>
            </a:r>
            <a:r>
              <a:rPr lang="en-US" b="1" i="1" dirty="0">
                <a:solidFill>
                  <a:srgbClr val="7030A0"/>
                </a:solidFill>
              </a:rPr>
              <a:t> </a:t>
            </a:r>
            <a:endParaRPr lang="ru-RU" i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785938" y="1928813"/>
            <a:ext cx="1285875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b="1" i="1" dirty="0">
                <a:solidFill>
                  <a:schemeClr val="bg1">
                    <a:lumMod val="85000"/>
                  </a:schemeClr>
                </a:solidFill>
              </a:rPr>
              <a:t>Feedback </a:t>
            </a:r>
            <a:r>
              <a:rPr lang="en-US" b="1" i="1" dirty="0">
                <a:solidFill>
                  <a:srgbClr val="7030A0"/>
                </a:solidFill>
              </a:rPr>
              <a:t> </a:t>
            </a:r>
            <a:endParaRPr lang="ru-RU" i="1" dirty="0"/>
          </a:p>
        </p:txBody>
      </p:sp>
      <p:sp>
        <p:nvSpPr>
          <p:cNvPr id="7184" name="Rectangle 16"/>
          <p:cNvSpPr>
            <a:spLocks noChangeArrowheads="1"/>
          </p:cNvSpPr>
          <p:nvPr/>
        </p:nvSpPr>
        <p:spPr bwMode="auto">
          <a:xfrm>
            <a:off x="2000250" y="5786438"/>
            <a:ext cx="1643063" cy="827087"/>
          </a:xfrm>
          <a:prstGeom prst="star7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en-US" sz="12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Motivating learners</a:t>
            </a:r>
            <a:endParaRPr lang="en-US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7187" name="Прямоугольник 23"/>
          <p:cNvSpPr>
            <a:spLocks noChangeArrowheads="1"/>
          </p:cNvSpPr>
          <p:nvPr/>
        </p:nvSpPr>
        <p:spPr bwMode="auto">
          <a:xfrm>
            <a:off x="5429250" y="5286375"/>
            <a:ext cx="164306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Respect, discuss and learn from each other.</a:t>
            </a: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714750" y="2143125"/>
            <a:ext cx="3143250" cy="4921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Formative assessment:  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</a:rPr>
              <a:t>T-s, 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</a:rPr>
              <a:t>ss-ss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</a:rPr>
              <a:t>. </a:t>
            </a:r>
            <a:endParaRPr lang="en-US" sz="1200" b="1" dirty="0">
              <a:solidFill>
                <a:srgbClr val="002060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en-US" sz="1200" b="1" dirty="0">
                <a:solidFill>
                  <a:srgbClr val="002060"/>
                </a:solidFill>
                <a:latin typeface="Times New Roman" pitchFamily="18" charset="0"/>
              </a:rPr>
              <a:t>Well done, good job. Very well</a:t>
            </a:r>
            <a:endParaRPr lang="ru-RU" sz="12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Вертикальный свиток 21"/>
          <p:cNvSpPr/>
          <p:nvPr/>
        </p:nvSpPr>
        <p:spPr>
          <a:xfrm>
            <a:off x="3857625" y="0"/>
            <a:ext cx="5286375" cy="6858000"/>
          </a:xfrm>
          <a:prstGeom prst="verticalScroll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21" name="Вертикальный свиток 20"/>
          <p:cNvSpPr/>
          <p:nvPr/>
        </p:nvSpPr>
        <p:spPr>
          <a:xfrm>
            <a:off x="0" y="0"/>
            <a:ext cx="4572000" cy="3714750"/>
          </a:xfrm>
          <a:prstGeom prst="verticalScroll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>
            <a:off x="7072313" y="3571875"/>
            <a:ext cx="642937" cy="714375"/>
          </a:xfrm>
          <a:prstGeom prst="star5">
            <a:avLst/>
          </a:prstGeom>
          <a:solidFill>
            <a:srgbClr val="99FFCC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5-конечная звезда 16"/>
          <p:cNvSpPr/>
          <p:nvPr/>
        </p:nvSpPr>
        <p:spPr>
          <a:xfrm>
            <a:off x="5715000" y="3643313"/>
            <a:ext cx="714375" cy="714375"/>
          </a:xfrm>
          <a:prstGeom prst="star5">
            <a:avLst/>
          </a:prstGeom>
          <a:solidFill>
            <a:srgbClr val="CCFFCC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42938" y="571500"/>
          <a:ext cx="3286148" cy="2712720"/>
        </p:xfrm>
        <a:graphic>
          <a:graphicData uri="http://schemas.openxmlformats.org/drawingml/2006/table">
            <a:tbl>
              <a:tblPr/>
              <a:tblGrid>
                <a:gridCol w="1153639"/>
                <a:gridCol w="1059486"/>
                <a:gridCol w="559301"/>
                <a:gridCol w="513722"/>
              </a:tblGrid>
              <a:tr h="3944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latin typeface="Times New Roman"/>
                          <a:ea typeface="Calibri"/>
                          <a:cs typeface="Times New Roman"/>
                        </a:rPr>
                        <a:t>Assessment criteria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latin typeface="Times New Roman"/>
                          <a:ea typeface="Calibri"/>
                          <a:cs typeface="Times New Roman"/>
                        </a:rPr>
                        <a:t>Descriptors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marks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latin typeface="Cambria"/>
                        <a:ea typeface="Calibri"/>
                        <a:cs typeface="Aharon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611128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300" b="1" dirty="0" smtClean="0">
                          <a:solidFill>
                            <a:srgbClr val="42075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1.  Learners  can</a:t>
                      </a:r>
                      <a:r>
                        <a:rPr lang="en-US" sz="1300" b="1" baseline="0" dirty="0" smtClean="0">
                          <a:solidFill>
                            <a:srgbClr val="42075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00" b="1" dirty="0" smtClean="0">
                          <a:solidFill>
                            <a:srgbClr val="42075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use key</a:t>
                      </a:r>
                      <a:r>
                        <a:rPr lang="en-US" sz="1300" b="1" baseline="0" dirty="0" smtClean="0">
                          <a:solidFill>
                            <a:srgbClr val="42075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00" b="1" dirty="0" smtClean="0">
                          <a:solidFill>
                            <a:srgbClr val="42075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words </a:t>
                      </a:r>
                      <a:endParaRPr lang="ru-RU" sz="1100" b="1" dirty="0">
                        <a:solidFill>
                          <a:srgbClr val="42075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300" b="1" dirty="0">
                          <a:solidFill>
                            <a:srgbClr val="42075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Collects the words </a:t>
                      </a:r>
                      <a:endParaRPr lang="ru-RU" sz="1100" b="1" dirty="0">
                        <a:solidFill>
                          <a:srgbClr val="42075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300" b="1" dirty="0">
                          <a:solidFill>
                            <a:srgbClr val="42075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Makes </a:t>
                      </a:r>
                      <a:r>
                        <a:rPr lang="en-US" sz="1300" b="1" dirty="0" smtClean="0">
                          <a:solidFill>
                            <a:srgbClr val="42075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up  sentences</a:t>
                      </a:r>
                      <a:r>
                        <a:rPr lang="en-US" sz="1300" b="1" dirty="0">
                          <a:solidFill>
                            <a:srgbClr val="42075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100" b="1" dirty="0">
                        <a:solidFill>
                          <a:srgbClr val="42075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300" b="1" dirty="0">
                          <a:solidFill>
                            <a:srgbClr val="42075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Reads the sentences.</a:t>
                      </a:r>
                      <a:endParaRPr lang="ru-RU" sz="1100" b="1" dirty="0">
                        <a:solidFill>
                          <a:srgbClr val="42075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42075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Make up their  own sentences.</a:t>
                      </a:r>
                      <a:endParaRPr lang="ru-RU" sz="1100" b="1" dirty="0">
                        <a:solidFill>
                          <a:srgbClr val="42075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300" b="1" dirty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3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3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300" b="1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300" b="1" dirty="0" smtClean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420759"/>
                        </a:solidFill>
                        <a:latin typeface="Cambria"/>
                        <a:ea typeface="Calibri"/>
                        <a:cs typeface="Aharon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8750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300" b="1" dirty="0" smtClean="0">
                        <a:solidFill>
                          <a:srgbClr val="420759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solidFill>
                            <a:srgbClr val="42075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2.  Learners  </a:t>
                      </a:r>
                      <a:r>
                        <a:rPr lang="en-US" sz="1300" b="1" dirty="0">
                          <a:solidFill>
                            <a:srgbClr val="42075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should</a:t>
                      </a:r>
                      <a:r>
                        <a:rPr lang="en-US" sz="1300" b="1" dirty="0">
                          <a:solidFill>
                            <a:srgbClr val="42075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make true sentences</a:t>
                      </a:r>
                      <a:endParaRPr lang="ru-RU" sz="1100" b="1" dirty="0">
                        <a:solidFill>
                          <a:srgbClr val="42075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937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42075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Total marks</a:t>
                      </a:r>
                      <a:endParaRPr lang="ru-RU" sz="1100" b="1" dirty="0">
                        <a:solidFill>
                          <a:srgbClr val="42075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420759"/>
                        </a:solidFill>
                        <a:latin typeface="Cambria"/>
                        <a:ea typeface="Calibri"/>
                        <a:cs typeface="Aharon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ambria"/>
                          <a:ea typeface="Calibri"/>
                          <a:cs typeface="Aharoni"/>
                        </a:rPr>
                        <a:t>12</a:t>
                      </a:r>
                      <a:endParaRPr lang="ru-RU" sz="11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420759"/>
                        </a:solidFill>
                        <a:latin typeface="Cambria"/>
                        <a:ea typeface="Calibri"/>
                        <a:cs typeface="Aharon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625" y="1071563"/>
          <a:ext cx="3143271" cy="1857376"/>
        </p:xfrm>
        <a:graphic>
          <a:graphicData uri="http://schemas.openxmlformats.org/drawingml/2006/table">
            <a:tbl>
              <a:tblPr/>
              <a:tblGrid>
                <a:gridCol w="1113329"/>
                <a:gridCol w="1025229"/>
                <a:gridCol w="1004713"/>
              </a:tblGrid>
              <a:tr h="85087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en-US" sz="1400" b="1" i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 know and understand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en-US" sz="1400" b="1" i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 can speak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en-US" sz="1400" b="1" i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 need a help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0649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8236" name="Picture 7" descr="images (1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3" y="2000250"/>
            <a:ext cx="785812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37" name="Picture 6" descr="hello_html_m64b2f0b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3" y="2000250"/>
            <a:ext cx="785812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38" name="Picture 5" descr="MCj0434389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25" y="1928813"/>
            <a:ext cx="785813" cy="98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Выгнутая вниз стрелка 8"/>
          <p:cNvSpPr/>
          <p:nvPr/>
        </p:nvSpPr>
        <p:spPr>
          <a:xfrm>
            <a:off x="5857875" y="5072063"/>
            <a:ext cx="1785938" cy="5715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8240" name="Рисунок 30" descr="ActivPen1"/>
          <p:cNvPicPr>
            <a:picLocks noChangeAspect="1" noChangeArrowheads="1"/>
          </p:cNvPicPr>
          <p:nvPr/>
        </p:nvPicPr>
        <p:blipFill>
          <a:blip r:embed="rId5" cstate="print"/>
          <a:srcRect l="54836" r="27847" b="59921"/>
          <a:stretch>
            <a:fillRect/>
          </a:stretch>
        </p:blipFill>
        <p:spPr bwMode="auto">
          <a:xfrm>
            <a:off x="6072188" y="4286250"/>
            <a:ext cx="1028700" cy="857250"/>
          </a:xfrm>
          <a:prstGeom prst="rect">
            <a:avLst/>
          </a:prstGeom>
          <a:solidFill>
            <a:srgbClr val="DBE5F1"/>
          </a:solidFill>
          <a:ln w="9525">
            <a:noFill/>
            <a:miter lim="800000"/>
            <a:headEnd/>
            <a:tailEnd/>
          </a:ln>
        </p:spPr>
      </p:pic>
      <p:sp>
        <p:nvSpPr>
          <p:cNvPr id="11" name="5-конечная звезда 10"/>
          <p:cNvSpPr/>
          <p:nvPr/>
        </p:nvSpPr>
        <p:spPr>
          <a:xfrm>
            <a:off x="7215188" y="3786188"/>
            <a:ext cx="285750" cy="285750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5929313" y="3857625"/>
            <a:ext cx="285750" cy="285750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9" name="Picture 3" descr="C:\Users\Admin\Documents\анимашки\фон и анимашки\788456668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00" y="5976938"/>
            <a:ext cx="857250" cy="88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37"/>
          <p:cNvSpPr>
            <a:spLocks noChangeArrowheads="1"/>
          </p:cNvSpPr>
          <p:nvPr/>
        </p:nvSpPr>
        <p:spPr bwMode="auto">
          <a:xfrm>
            <a:off x="5500688" y="4929188"/>
            <a:ext cx="2571750" cy="806450"/>
          </a:xfrm>
          <a:prstGeom prst="hear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chemeClr val="tx2">
                    <a:lumMod val="50000"/>
                  </a:schemeClr>
                </a:solidFill>
              </a:rPr>
              <a:t>   Reflection </a:t>
            </a: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Прямоугольник 38"/>
          <p:cNvSpPr>
            <a:spLocks noChangeArrowheads="1"/>
          </p:cNvSpPr>
          <p:nvPr/>
        </p:nvSpPr>
        <p:spPr bwMode="auto">
          <a:xfrm>
            <a:off x="3286125" y="4000500"/>
            <a:ext cx="1285875" cy="611188"/>
          </a:xfrm>
          <a:prstGeom prst="wav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Feedback</a:t>
            </a:r>
            <a:r>
              <a:rPr lang="en-US" b="1" dirty="0">
                <a:solidFill>
                  <a:srgbClr val="7030A0"/>
                </a:solidFill>
              </a:rPr>
              <a:t>  </a:t>
            </a:r>
            <a:endParaRPr lang="ru-RU" dirty="0"/>
          </a:p>
        </p:txBody>
      </p:sp>
      <p:pic>
        <p:nvPicPr>
          <p:cNvPr id="8246" name="Picture 6" descr="http://www.nasledie.ru/sites/default/files/styles/large/public/field/image/3497927682_9e97c8d58d.jpg?itok=mRI3U_M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28688" y="3286125"/>
            <a:ext cx="2328862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214313" y="5073650"/>
            <a:ext cx="4143375" cy="17843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ru-RU" sz="1600" b="1" dirty="0">
                <a:solidFill>
                  <a:srgbClr val="0070C0"/>
                </a:solidFill>
              </a:rPr>
              <a:t>All learners will be able to: Divide the face and  body</a:t>
            </a:r>
          </a:p>
          <a:p>
            <a:pPr>
              <a:defRPr/>
            </a:pPr>
            <a:r>
              <a:rPr lang="en-US" altLang="ru-RU" sz="1600" b="1" dirty="0">
                <a:solidFill>
                  <a:schemeClr val="accent6">
                    <a:lumMod val="50000"/>
                  </a:schemeClr>
                </a:solidFill>
              </a:rPr>
              <a:t>Most learners will be able to: answer the questions </a:t>
            </a:r>
          </a:p>
          <a:p>
            <a:pPr>
              <a:defRPr/>
            </a:pPr>
            <a:r>
              <a:rPr lang="en-US" altLang="ru-RU" sz="1600" b="1" dirty="0">
                <a:solidFill>
                  <a:srgbClr val="4B1EEE"/>
                </a:solidFill>
              </a:rPr>
              <a:t>Some learners will be able to: Understanding the meaning of words </a:t>
            </a:r>
            <a:endParaRPr lang="ru-RU" altLang="ru-RU" sz="1600" dirty="0">
              <a:solidFill>
                <a:srgbClr val="4B1EEE"/>
              </a:solidFill>
            </a:endParaRPr>
          </a:p>
          <a:p>
            <a:pPr>
              <a:defRPr/>
            </a:pPr>
            <a:endParaRPr lang="ru-RU" alt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50" y="0"/>
            <a:ext cx="8572500" cy="46434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algn="just">
              <a:defRPr/>
            </a:pPr>
            <a:endParaRPr lang="en-US" sz="180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en-US" sz="180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en-US" sz="180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en-US" sz="180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en-US" sz="180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en-US" sz="180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en-US" sz="180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en-US" sz="180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en-US" sz="180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en-US" sz="180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en-US" sz="180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en-US" sz="180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en-US" sz="180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en-US" sz="18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en-US" sz="18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en-US" sz="18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en-US" sz="18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en-US" sz="1800" b="1" dirty="0">
                <a:solidFill>
                  <a:srgbClr val="4B1EEE"/>
                </a:solidFill>
                <a:latin typeface="Arial Narrow" pitchFamily="34" charset="0"/>
                <a:ea typeface="Calibri"/>
                <a:cs typeface="Arial" pitchFamily="34" charset="0"/>
              </a:rPr>
              <a:t>				</a:t>
            </a:r>
          </a:p>
          <a:p>
            <a:pPr algn="just">
              <a:defRPr/>
            </a:pPr>
            <a:r>
              <a:rPr lang="en-US" sz="40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i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100</a:t>
            </a:r>
            <a:r>
              <a:rPr lang="en-US" sz="2000" b="1" i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concrete steps , </a:t>
            </a:r>
            <a:r>
              <a:rPr lang="en-US" sz="2000" b="1" i="1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Ruhani</a:t>
            </a:r>
            <a:r>
              <a:rPr lang="en-US" sz="2000" b="1" i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zhanguru</a:t>
            </a:r>
            <a:endParaRPr lang="en-US" sz="2000" b="1" i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en-US" sz="2000" b="1" i="1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Stage – by stage transition to the use of the English language in the education system. </a:t>
            </a:r>
            <a:r>
              <a:rPr lang="en-US" sz="2000" b="1" i="1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  <a:ea typeface="Calibri"/>
                <a:cs typeface="Times New Roman"/>
              </a:rPr>
              <a:t>We </a:t>
            </a:r>
            <a:r>
              <a:rPr lang="en-US" sz="2000" b="1" i="1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  <a:ea typeface="Calibri"/>
                <a:cs typeface="Times New Roman"/>
              </a:rPr>
              <a:t>believe that the values “ </a:t>
            </a:r>
            <a:r>
              <a:rPr lang="en-US" sz="2000" b="1" i="1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  <a:ea typeface="Calibri"/>
                <a:cs typeface="Times New Roman"/>
              </a:rPr>
              <a:t>Mangilik</a:t>
            </a:r>
            <a:r>
              <a:rPr lang="en-US" sz="2000" b="1" i="1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  <a:ea typeface="Calibri"/>
                <a:cs typeface="Times New Roman"/>
              </a:rPr>
              <a:t> el” idea  will help in the moral education of  the  younger  generation.  </a:t>
            </a:r>
            <a:endParaRPr lang="en-US" sz="2000" b="1" i="1" dirty="0">
              <a:solidFill>
                <a:schemeClr val="accent4">
                  <a:lumMod val="50000"/>
                </a:schemeClr>
              </a:solidFill>
              <a:latin typeface="Arial Narrow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en-US" sz="18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800" dirty="0">
                <a:solidFill>
                  <a:srgbClr val="2D0480"/>
                </a:solidFill>
                <a:latin typeface="Arial" pitchFamily="34" charset="0"/>
                <a:cs typeface="Arial" pitchFamily="34" charset="0"/>
              </a:rPr>
              <a:t>When I came to updated curriculum  course I was traditional teacher and I have used a traditional methods on my lessons, I didn`t believe it, that my opinion </a:t>
            </a:r>
            <a:r>
              <a:rPr lang="en-US" sz="1800" dirty="0">
                <a:solidFill>
                  <a:srgbClr val="2D0480"/>
                </a:solidFill>
                <a:latin typeface="Arial" pitchFamily="34" charset="0"/>
                <a:ea typeface="Calibri"/>
                <a:cs typeface="Arial" pitchFamily="34" charset="0"/>
              </a:rPr>
              <a:t>during the course </a:t>
            </a:r>
            <a:r>
              <a:rPr lang="en-US" sz="1800" dirty="0">
                <a:solidFill>
                  <a:srgbClr val="2D0480"/>
                </a:solidFill>
                <a:latin typeface="Arial" pitchFamily="34" charset="0"/>
                <a:cs typeface="Arial" pitchFamily="34" charset="0"/>
              </a:rPr>
              <a:t>would be change  day- by day. </a:t>
            </a:r>
          </a:p>
          <a:p>
            <a:pPr algn="just">
              <a:defRPr/>
            </a:pPr>
            <a:r>
              <a:rPr lang="en-US" sz="1800" dirty="0">
                <a:solidFill>
                  <a:srgbClr val="2D0480"/>
                </a:solidFill>
                <a:latin typeface="Arial" pitchFamily="34" charset="0"/>
                <a:ea typeface="Calibri"/>
                <a:cs typeface="Arial" pitchFamily="34" charset="0"/>
              </a:rPr>
              <a:t>	</a:t>
            </a:r>
            <a:r>
              <a:rPr lang="en-US" sz="1800" dirty="0">
                <a:solidFill>
                  <a:srgbClr val="2D0480"/>
                </a:solidFill>
                <a:latin typeface="Arial" pitchFamily="34" charset="0"/>
                <a:cs typeface="Arial" pitchFamily="34" charset="0"/>
              </a:rPr>
              <a:t> I want to </a:t>
            </a:r>
            <a:r>
              <a:rPr lang="en-US" sz="1800" dirty="0">
                <a:solidFill>
                  <a:srgbClr val="2D0480"/>
                </a:solidFill>
                <a:latin typeface="Arial" pitchFamily="34" charset="0"/>
                <a:cs typeface="Arial" pitchFamily="34" charset="0"/>
              </a:rPr>
              <a:t>tell t</a:t>
            </a:r>
            <a:r>
              <a:rPr lang="en-US" sz="1800" dirty="0">
                <a:solidFill>
                  <a:srgbClr val="2D0480"/>
                </a:solidFill>
                <a:latin typeface="Arial" pitchFamily="34" charset="0"/>
                <a:ea typeface="Calibri"/>
                <a:cs typeface="Arial" pitchFamily="34" charset="0"/>
              </a:rPr>
              <a:t>hat </a:t>
            </a:r>
            <a:r>
              <a:rPr lang="en-US" sz="1800" dirty="0">
                <a:solidFill>
                  <a:srgbClr val="2D0480"/>
                </a:solidFill>
                <a:latin typeface="Arial" pitchFamily="34" charset="0"/>
                <a:ea typeface="Calibri"/>
                <a:cs typeface="Arial" pitchFamily="34" charset="0"/>
              </a:rPr>
              <a:t>course  influenced me  and helped a lot. During the course I have learnt to </a:t>
            </a:r>
            <a:r>
              <a:rPr lang="en-US" sz="1800" dirty="0">
                <a:solidFill>
                  <a:srgbClr val="2D0480"/>
                </a:solidFill>
                <a:latin typeface="Arial" pitchFamily="34" charset="0"/>
                <a:cs typeface="Arial" pitchFamily="34" charset="0"/>
              </a:rPr>
              <a:t>choose the right objectives to do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an effective</a:t>
            </a:r>
            <a:r>
              <a:rPr lang="en-US" sz="1800" dirty="0">
                <a:solidFill>
                  <a:srgbClr val="2D04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>
                <a:solidFill>
                  <a:srgbClr val="2D0480"/>
                </a:solidFill>
                <a:latin typeface="Arial" pitchFamily="34" charset="0"/>
                <a:ea typeface="Calibri"/>
                <a:cs typeface="Arial" pitchFamily="34" charset="0"/>
              </a:rPr>
              <a:t>lesson plans and</a:t>
            </a:r>
            <a:r>
              <a:rPr lang="en-US" sz="1800" dirty="0">
                <a:solidFill>
                  <a:srgbClr val="2D0480"/>
                </a:solidFill>
                <a:latin typeface="Arial" pitchFamily="34" charset="0"/>
                <a:cs typeface="Arial" pitchFamily="34" charset="0"/>
              </a:rPr>
              <a:t> use variety of different types of activities, Our trainer </a:t>
            </a:r>
            <a:r>
              <a:rPr lang="en-US" sz="1800" dirty="0" err="1">
                <a:solidFill>
                  <a:srgbClr val="2D0480"/>
                </a:solidFill>
                <a:latin typeface="Arial" pitchFamily="34" charset="0"/>
                <a:cs typeface="Arial" pitchFamily="34" charset="0"/>
              </a:rPr>
              <a:t>Saniya</a:t>
            </a:r>
            <a:r>
              <a:rPr lang="en-US" sz="1800" dirty="0">
                <a:solidFill>
                  <a:srgbClr val="2D04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2D0480"/>
                </a:solidFill>
                <a:latin typeface="Arial" pitchFamily="34" charset="0"/>
                <a:cs typeface="Arial" pitchFamily="34" charset="0"/>
              </a:rPr>
              <a:t>Ospan</a:t>
            </a:r>
            <a:r>
              <a:rPr lang="en-US" sz="1800" dirty="0">
                <a:solidFill>
                  <a:srgbClr val="2D0480"/>
                </a:solidFill>
                <a:latin typeface="Arial" pitchFamily="34" charset="0"/>
                <a:cs typeface="Arial" pitchFamily="34" charset="0"/>
              </a:rPr>
              <a:t>  has explained  and demonstrated an interesting methods, approaches. Also </a:t>
            </a:r>
            <a:r>
              <a:rPr lang="en-US" sz="1800" dirty="0">
                <a:solidFill>
                  <a:srgbClr val="2D0480"/>
                </a:solidFill>
                <a:latin typeface="Arial" pitchFamily="34" charset="0"/>
                <a:ea typeface="Calibri"/>
                <a:cs typeface="Arial" pitchFamily="34" charset="0"/>
              </a:rPr>
              <a:t>our trainer has given enable research own -self and further  encourage  to  get  </a:t>
            </a:r>
            <a:r>
              <a:rPr lang="en-US" sz="1800" dirty="0">
                <a:solidFill>
                  <a:srgbClr val="2D0480"/>
                </a:solidFill>
                <a:latin typeface="Arial" pitchFamily="34" charset="0"/>
                <a:ea typeface="Calibri"/>
                <a:cs typeface="Arial" pitchFamily="34" charset="0"/>
              </a:rPr>
              <a:t>the main  </a:t>
            </a:r>
            <a:r>
              <a:rPr lang="en-US" sz="1800" dirty="0">
                <a:solidFill>
                  <a:srgbClr val="2D0480"/>
                </a:solidFill>
                <a:latin typeface="Arial" pitchFamily="34" charset="0"/>
                <a:ea typeface="Calibri"/>
                <a:cs typeface="Arial" pitchFamily="34" charset="0"/>
              </a:rPr>
              <a:t>target</a:t>
            </a:r>
            <a:r>
              <a:rPr lang="en-US" sz="1800">
                <a:solidFill>
                  <a:srgbClr val="2D0480"/>
                </a:solidFill>
                <a:latin typeface="Arial" pitchFamily="34" charset="0"/>
                <a:ea typeface="Calibri"/>
                <a:cs typeface="Arial" pitchFamily="34" charset="0"/>
              </a:rPr>
              <a:t>. </a:t>
            </a:r>
            <a:r>
              <a:rPr lang="en-US" sz="1800">
                <a:solidFill>
                  <a:srgbClr val="2D0480"/>
                </a:solidFill>
                <a:latin typeface="Arial" pitchFamily="34" charset="0"/>
                <a:ea typeface="Calibri"/>
                <a:cs typeface="Arial" pitchFamily="34" charset="0"/>
              </a:rPr>
              <a:t>F.eg</a:t>
            </a:r>
            <a:r>
              <a:rPr lang="en-US" sz="1800" dirty="0">
                <a:solidFill>
                  <a:srgbClr val="2D0480"/>
                </a:solidFill>
                <a:latin typeface="Arial" pitchFamily="34" charset="0"/>
                <a:ea typeface="Calibri"/>
                <a:cs typeface="Arial" pitchFamily="34" charset="0"/>
              </a:rPr>
              <a:t>: An active teacher's life and knowledge  is not easy as like as Spiral </a:t>
            </a:r>
            <a:r>
              <a:rPr lang="en-US" sz="1800" dirty="0">
                <a:solidFill>
                  <a:srgbClr val="2D0480"/>
                </a:solidFill>
                <a:latin typeface="Arial" pitchFamily="34" charset="0"/>
                <a:cs typeface="Arial" pitchFamily="34" charset="0"/>
              </a:rPr>
              <a:t>curriculum.</a:t>
            </a:r>
            <a:r>
              <a:rPr lang="en-US" sz="1800" dirty="0">
                <a:solidFill>
                  <a:srgbClr val="2D0480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</a:p>
          <a:p>
            <a:pPr algn="just">
              <a:defRPr/>
            </a:pPr>
            <a:endParaRPr lang="en-US" sz="2400" b="1" dirty="0">
              <a:solidFill>
                <a:srgbClr val="00B050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defRPr/>
            </a:pPr>
            <a:endParaRPr lang="en-US" sz="2400" b="1" dirty="0">
              <a:solidFill>
                <a:srgbClr val="00B050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defRPr/>
            </a:pPr>
            <a:endParaRPr lang="en-US" sz="2400" b="1" dirty="0">
              <a:solidFill>
                <a:srgbClr val="00B050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defRPr/>
            </a:pPr>
            <a:endParaRPr lang="en-US" sz="2400" b="1" dirty="0">
              <a:solidFill>
                <a:srgbClr val="00B050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defRPr/>
            </a:pPr>
            <a:endParaRPr lang="en-US" sz="2400" b="1" dirty="0">
              <a:solidFill>
                <a:srgbClr val="00B050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defRPr/>
            </a:pPr>
            <a:endParaRPr lang="en-US" sz="2400" b="1" dirty="0">
              <a:solidFill>
                <a:srgbClr val="00B050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defRPr/>
            </a:pPr>
            <a:endParaRPr lang="en-US" sz="2400" b="1" dirty="0">
              <a:solidFill>
                <a:srgbClr val="00B050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defRPr/>
            </a:pPr>
            <a:endParaRPr lang="en-US" sz="2400" b="1" dirty="0">
              <a:solidFill>
                <a:srgbClr val="00B050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defRPr/>
            </a:pPr>
            <a:endParaRPr lang="en-US" sz="2400" b="1" dirty="0">
              <a:solidFill>
                <a:srgbClr val="00B050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defRPr/>
            </a:pPr>
            <a:endParaRPr lang="en-US" sz="2400" b="1" dirty="0">
              <a:solidFill>
                <a:srgbClr val="00B050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defRPr/>
            </a:pPr>
            <a:endParaRPr lang="en-US" sz="2400" b="1" dirty="0">
              <a:solidFill>
                <a:srgbClr val="00B050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defRPr/>
            </a:pPr>
            <a:endParaRPr lang="ru-RU" sz="1800" dirty="0"/>
          </a:p>
          <a:p>
            <a:pPr algn="just">
              <a:defRPr/>
            </a:pPr>
            <a:r>
              <a:rPr lang="en-US" sz="18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800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1800" dirty="0"/>
          </a:p>
          <a:p>
            <a:pPr algn="ctr">
              <a:defRPr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80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0" y="4643438"/>
            <a:ext cx="9144000" cy="2214562"/>
          </a:xfrm>
          <a:prstGeom prst="horizont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dirty="0"/>
              <a:t>In future time  I will use my new experience, knowledge and</a:t>
            </a:r>
            <a:r>
              <a:rPr lang="en-US" sz="22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an effective approaches and to share on my school and colleagues.  Also  end of my presentation I want to say: </a:t>
            </a: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Live and learn! </a:t>
            </a:r>
          </a:p>
          <a:p>
            <a:pPr algn="ctr">
              <a:defRPr/>
            </a:pPr>
            <a:r>
              <a:rPr lang="en-US" sz="2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Be creative, an active everywhere! </a:t>
            </a:r>
            <a:endParaRPr lang="ru-RU" sz="2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6143625" y="0"/>
            <a:ext cx="3000375" cy="571500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Algerian" pitchFamily="82" charset="0"/>
                <a:ea typeface="Times New Roman"/>
                <a:cs typeface="Times New Roman"/>
              </a:rPr>
              <a:t>Conclusion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28625" y="714375"/>
            <a:ext cx="8229600" cy="4530725"/>
          </a:xfrm>
          <a:prstGeom prst="rect">
            <a:avLst/>
          </a:prstGeom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6600" i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Thanks for viewing!</a:t>
            </a:r>
          </a:p>
          <a:p>
            <a:pPr marL="342900" indent="-342900" algn="ct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3200" i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I hope to you it was pleasant!!!!!</a:t>
            </a:r>
            <a:endParaRPr lang="ru-RU" sz="3200" i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4" name="Picture 2" descr="E:\386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88" y="3000375"/>
            <a:ext cx="3643312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3521</TotalTime>
  <Words>594</Words>
  <Application>Microsoft Office PowerPoint</Application>
  <PresentationFormat>Экран (4:3)</PresentationFormat>
  <Paragraphs>165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21" baseType="lpstr">
      <vt:lpstr>Arial</vt:lpstr>
      <vt:lpstr>Calibri</vt:lpstr>
      <vt:lpstr>Times New Roman</vt:lpstr>
      <vt:lpstr>Arial Narrow</vt:lpstr>
      <vt:lpstr>Arial Unicode MS</vt:lpstr>
      <vt:lpstr>Arial Black</vt:lpstr>
      <vt:lpstr>Ravie</vt:lpstr>
      <vt:lpstr>Cambria</vt:lpstr>
      <vt:lpstr>Aharoni</vt:lpstr>
      <vt:lpstr>+mj-lt</vt:lpstr>
      <vt:lpstr>Algerian</vt:lpstr>
      <vt:lpstr>Wingdings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kie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merits</dc:creator>
  <cp:lastModifiedBy>Aset</cp:lastModifiedBy>
  <cp:revision>392</cp:revision>
  <dcterms:created xsi:type="dcterms:W3CDTF">2008-11-20T10:31:47Z</dcterms:created>
  <dcterms:modified xsi:type="dcterms:W3CDTF">2020-10-30T08:08:22Z</dcterms:modified>
</cp:coreProperties>
</file>