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56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4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7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7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0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0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0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2ABE-D30C-401D-BCF3-82DB2135411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AE42-955A-463B-B4D6-97AA61D8A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d32/00119961-f55818b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4"/>
          <a:stretch/>
        </p:blipFill>
        <p:spPr bwMode="auto">
          <a:xfrm>
            <a:off x="838200" y="365125"/>
            <a:ext cx="10390093" cy="597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4fe/00180d55-df4ea853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124"/>
            <a:ext cx="11013141" cy="66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ipk.kz/wp-content/uploads/2019/09/Screenshot_1-768x4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" y="470648"/>
            <a:ext cx="10569388" cy="6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71e/001158b5-6557f69c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69" y="188259"/>
            <a:ext cx="9943166" cy="63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ldkaz.kyzylorda-news.kz/uploads/posts/2018-02/1519187722_21brifflati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" y="-220477"/>
            <a:ext cx="11268634" cy="64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esent5.com/presentation/195802299_451990003/imag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7" y="-1"/>
            <a:ext cx="11376213" cy="66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llart.kz/wp-content/uploads/2019/05/latinica-768x6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85929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4</cp:revision>
  <dcterms:created xsi:type="dcterms:W3CDTF">2020-11-05T05:23:19Z</dcterms:created>
  <dcterms:modified xsi:type="dcterms:W3CDTF">2020-11-05T07:01:50Z</dcterms:modified>
</cp:coreProperties>
</file>