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2E59-503B-43FA-AF29-25A5083CCC3E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5AC3-8860-4D9E-BE7B-F29E04FFDE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2E59-503B-43FA-AF29-25A5083CCC3E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5AC3-8860-4D9E-BE7B-F29E04FFDE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2E59-503B-43FA-AF29-25A5083CCC3E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5AC3-8860-4D9E-BE7B-F29E04FFDE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2E59-503B-43FA-AF29-25A5083CCC3E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5AC3-8860-4D9E-BE7B-F29E04FFDE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2E59-503B-43FA-AF29-25A5083CCC3E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5AC3-8860-4D9E-BE7B-F29E04FFDE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2E59-503B-43FA-AF29-25A5083CCC3E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5AC3-8860-4D9E-BE7B-F29E04FFDE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2E59-503B-43FA-AF29-25A5083CCC3E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5AC3-8860-4D9E-BE7B-F29E04FFDE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2E59-503B-43FA-AF29-25A5083CCC3E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5AC3-8860-4D9E-BE7B-F29E04FFDE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2E59-503B-43FA-AF29-25A5083CCC3E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5AC3-8860-4D9E-BE7B-F29E04FFDE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2E59-503B-43FA-AF29-25A5083CCC3E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5AC3-8860-4D9E-BE7B-F29E04FFDE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02E59-503B-43FA-AF29-25A5083CCC3E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75AC3-8860-4D9E-BE7B-F29E04FFDE7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02E59-503B-43FA-AF29-25A5083CCC3E}" type="datetimeFigureOut">
              <a:rPr lang="ru-RU" smtClean="0"/>
              <a:pPr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75AC3-8860-4D9E-BE7B-F29E04FFDE7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31840" y="404664"/>
            <a:ext cx="5688632" cy="223224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Ұзақ </a:t>
            </a:r>
            <a:r>
              <a:rPr lang="kk-KZ" sz="2200" b="1" dirty="0">
                <a:latin typeface="Times New Roman" pitchFamily="18" charset="0"/>
                <a:cs typeface="Times New Roman" pitchFamily="18" charset="0"/>
              </a:rPr>
              <a:t>мерзімді жоспар бөлімі: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kk-KZ" sz="2200" b="1" dirty="0" smtClean="0">
                <a:latin typeface="Times New Roman" pitchFamily="18" charset="0"/>
                <a:cs typeface="Times New Roman" pitchFamily="18" charset="0"/>
              </a:rPr>
              <a:t>Сабақ  тақырыбы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kk-K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Ортағасырлық Қазақстанның </a:t>
            </a:r>
            <a:r>
              <a:rPr lang="kk-KZ" sz="2200" dirty="0">
                <a:latin typeface="Times New Roman" pitchFamily="18" charset="0"/>
                <a:cs typeface="Times New Roman" pitchFamily="18" charset="0"/>
              </a:rPr>
              <a:t>экономикалық және мәдени дамуына Ұлы Жібек жолының 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ықпалы</a:t>
            </a:r>
            <a:br>
              <a:rPr lang="kk-K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Зерттеу сұрағы</a:t>
            </a:r>
            <a:r>
              <a:rPr lang="kk-KZ" sz="2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k-KZ" sz="2200" smtClean="0">
                <a:latin typeface="Times New Roman" pitchFamily="18" charset="0"/>
                <a:cs typeface="Times New Roman" pitchFamily="18" charset="0"/>
              </a:rPr>
              <a:t>Ортағасырлық Қазақстанның экономикалық және мәдени дамуына Ұлы Жібек жолының ықпалы </a:t>
            </a:r>
            <a:r>
              <a:rPr lang="kk-KZ" sz="22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ортағасырлық </a:t>
            </a:r>
            <a:r>
              <a:rPr lang="kk-KZ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Қазақстанның экономикалық және мәдени дамуына қалай әсер етті </a:t>
            </a:r>
            <a:r>
              <a:rPr lang="kk-KZ" sz="1600" dirty="0" smtClean="0"/>
              <a:t/>
            </a:r>
            <a:br>
              <a:rPr lang="kk-KZ" sz="1600" dirty="0" smtClean="0"/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780928"/>
            <a:ext cx="8496944" cy="367240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 мақсаты:  </a:t>
            </a: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6.4.2.1-</a:t>
            </a:r>
            <a:r>
              <a:rPr lang="kk-K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 Ұлы Жібек жолының қала мәдениетінің дамуына  әсерін анықтау</a:t>
            </a: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l"/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Сабақтың мақсаты: </a:t>
            </a:r>
          </a:p>
          <a:p>
            <a:pPr lvl="0" algn="l">
              <a:buFontTx/>
              <a:buChar char="-"/>
            </a:pP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Ұлы</a:t>
            </a:r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Жібек жолы арқылы халықтар арасындағы мәдениеттің       қалыптасқандығын түсінеді;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Tx/>
              <a:buChar char="-"/>
            </a:pP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Ұлы Жібек жолының мәдени - экономикалық ықпалы туралы      талкылайды;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>
              <a:buFontTx/>
              <a:buChar char="-"/>
            </a:pP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Ұлы Жібек жолы бойындағы қалаларды картадан көрсете  алады</a:t>
            </a:r>
          </a:p>
          <a:p>
            <a:pPr algn="l"/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Ойлау дағдысы </a:t>
            </a: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Білу,түсіну, қолдану, талдау.</a:t>
            </a:r>
          </a:p>
          <a:p>
            <a:pPr lvl="0" algn="l"/>
            <a:endParaRPr lang="kk-KZ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</a:t>
            </a:r>
            <a:r>
              <a:rPr lang="kk-K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sz="1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/>
            <a:endParaRPr lang="kk-KZ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/>
            <a:endParaRPr lang="kk-KZ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l"/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0951" y="404664"/>
            <a:ext cx="2376264" cy="208823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Орал қаласы</a:t>
            </a:r>
          </a:p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№49ЖОББМ</a:t>
            </a:r>
          </a:p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Тарих пәнінің</a:t>
            </a:r>
          </a:p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мұғалімі</a:t>
            </a:r>
          </a:p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Файзуллин Ерик</a:t>
            </a:r>
          </a:p>
          <a:p>
            <a:pPr algn="ctr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Жасбулатович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404664"/>
            <a:ext cx="5112568" cy="476672"/>
          </a:xfrm>
          <a:ln>
            <a:solidFill>
              <a:srgbClr val="92D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k-KZ" sz="2000" b="1" dirty="0" smtClean="0"/>
              <a:t>Белсенді оқыту әдістері</a:t>
            </a:r>
            <a:endParaRPr lang="ru-RU" sz="20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1412776"/>
            <a:ext cx="2232248" cy="792088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Сабақтың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 басы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0" y="3284984"/>
            <a:ext cx="2304256" cy="792088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Сабақтың ортасы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536" y="5373216"/>
            <a:ext cx="2304256" cy="936104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Сабақтың </a:t>
            </a:r>
          </a:p>
          <a:p>
            <a:pPr algn="ctr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соңы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627784" y="1124744"/>
            <a:ext cx="6192688" cy="1296144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3360738" algn="l"/>
              </a:tabLst>
            </a:pP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Суреттер  галереясы» ә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дісі  арқылы  тақырыпқа  қатысты  сурет  көрсетіледі. Сурет  бойынша  оқушыларға  сұрақ  қою  арқылы  </a:t>
            </a:r>
            <a:r>
              <a:rPr lang="kk-KZ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сабақтың  тақырыбы  анықталады. Бұл  әдіс  о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қушыларды  белсенді  ойландыруға  жәрдемдеседі.  </a:t>
            </a:r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339752" y="2636912"/>
            <a:ext cx="6624736" cy="2304256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kk-KZ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kk-KZ" sz="1000" b="1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kk-KZ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10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</a:t>
            </a:r>
            <a:endParaRPr lang="kk-KZ" sz="1000" b="1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kk-KZ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kk-KZ" sz="1000" b="1" dirty="0" smtClean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kk-KZ" sz="1000" b="1" dirty="0">
              <a:solidFill>
                <a:schemeClr val="tx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kk-KZ" sz="14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kk-K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Кинометафора.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Жеке жұмыс.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6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Бұл  әдіс  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бойынша оқушылар дәптерлеріне кесте толтырады .</a:t>
            </a:r>
            <a:r>
              <a:rPr kumimoji="0" lang="kk-KZ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Нәтижесінде  балада  әрі  тыңдалым, әрі  жазылым  дағдысы  қалыптасып, тілдік  мақсаттар  орындалады.</a:t>
            </a: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Топтық жұмыс  </a:t>
            </a:r>
            <a:r>
              <a:rPr lang="kk-KZ" sz="1600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жасауды  оқушы  ұжыммен  және  дерекпен  жұмыстана  білуге  дағдыланады</a:t>
            </a:r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lang="kk-K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Картамен жұмыс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- Ұлы Жібек жолы бойындағы қалаларды картадан белгілейді</a:t>
            </a:r>
            <a:r>
              <a:rPr lang="kk-KZ" sz="1600" dirty="0" smtClean="0">
                <a:latin typeface="Times New Roman" pitchFamily="18" charset="0"/>
                <a:cs typeface="Times New Roman" pitchFamily="18" charset="0"/>
              </a:rPr>
              <a:t>;  Нәтижесінде  жаңа  тақырып  бойынша  білімді  қолдану  дағдысы  қалыптасады.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10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1000" dirty="0" smtClean="0"/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kk-KZ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kk-K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kk-K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kk-K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kk-K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kk-KZ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kk-KZ" sz="1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131840" y="5085184"/>
            <a:ext cx="5616624" cy="1440160"/>
          </a:xfrm>
          <a:prstGeom prst="roundRect">
            <a:avLst/>
          </a:prstGeom>
          <a:ln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</a:t>
            </a:r>
            <a:r>
              <a:rPr kumimoji="0" lang="kk-K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«БББ»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 әдісі  арқылы  жаңа</a:t>
            </a:r>
            <a:r>
              <a:rPr kumimoji="0" lang="kk-K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Andale Sans UI"/>
                <a:cs typeface="Times New Roman" pitchFamily="18" charset="0"/>
              </a:rPr>
              <a:t>  тақырыптың  игерілу  деңгейі  сараланып, кері  байланыс  жасалады.</a:t>
            </a:r>
            <a:endParaRPr kumimoji="0" lang="kk-K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ndale Sans UI"/>
              <a:cs typeface="Times New Roman" pitchFamily="18" charset="0"/>
            </a:endParaRPr>
          </a:p>
          <a:p>
            <a:pPr algn="ctr"/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8640"/>
            <a:ext cx="8424936" cy="640871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>
              <a:buNone/>
            </a:pP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   Саралау тәсілдері</a:t>
            </a:r>
          </a:p>
          <a:p>
            <a:pPr algn="just">
              <a:buNone/>
            </a:pP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	Оқушылар  ұсынылған 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деректі оқып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, көшпелілер 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мен отырықшылардың сауда 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–саттық 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үшін өндіретін бұйымдарын анықтап, 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төмендегі  кестеге толтырады</a:t>
            </a:r>
          </a:p>
          <a:p>
            <a:pPr algn="just"/>
            <a:endParaRPr lang="kk-KZ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18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Бағалау критерийі: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Көшпелілер мен отырықшылар арасындағы өзара</a:t>
            </a:r>
          </a:p>
          <a:p>
            <a:pPr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экономикалық байланыстарын анықтайды.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Дескриптор:</a:t>
            </a:r>
            <a:endParaRPr lang="ru-RU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1.Ұлы Жібек жолының отырықшы шаруашылыққа тигізген әсерін атайды.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2. Ұлы Жібек жолының көшпелі шаруашылықтың дамуына тигізген әсерін атайды.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ҚБ: «Өкіл</a:t>
            </a:r>
            <a:r>
              <a:rPr lang="kk-KZ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kk-KZ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әдісі арқылы әр топтан бір өкілден шығып, басқа  топтармен  ақпарат алмасады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. Бастапқы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топқа қайта келіп, өз топтарын тың  ақпаратпен   толықтырады. Дескриптор бойынша оқушылар бірін-бірі бағалайды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. Саралаудың  бұл  әдісінің  тиімділігі – оқушыларды  өз  бетімен  жұмыстануға  бағыттауға  және  қарқыны  төмен  оқушыларды  қарқыны  жоғары  оқушылармен  жұптастыра  отырып, мақсатқа  қалыптастыруға  септігін  тигізеді.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kk-KZ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59632" y="1700808"/>
          <a:ext cx="6312024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56012"/>
                <a:gridCol w="3156012"/>
              </a:tblGrid>
              <a:tr h="0">
                <a:tc>
                  <a:txBody>
                    <a:bodyPr/>
                    <a:lstStyle/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Отырықшылар тауарлары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Көшпелілер тауары</a:t>
                      </a:r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Критериалды  бағалау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507288" cy="54006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k-KZ" b="1" dirty="0"/>
              <a:t> </a:t>
            </a:r>
            <a:r>
              <a:rPr lang="kk-KZ" sz="2600" b="1" dirty="0"/>
              <a:t>Картамен жұмыс</a:t>
            </a:r>
            <a:endParaRPr lang="ru-RU" sz="2600" dirty="0"/>
          </a:p>
          <a:p>
            <a:pPr>
              <a:buNone/>
            </a:pPr>
            <a:endParaRPr lang="ru-RU" sz="2600" dirty="0"/>
          </a:p>
          <a:p>
            <a:endParaRPr lang="kk-KZ" sz="2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   Дескриптор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- Ұлы Жібек жолы бойындағы қалаларды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картадан  белгілейді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-Ұлы  Жібек  жолының  тармақтарын  картадан  көрсетеді.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ҚБ: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Смайлик арқылы бағалау.</a:t>
            </a:r>
          </a:p>
          <a:p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Дескриптор   арқылы  дұрыс  орындалған  тапсырма - бағалау критерийінің  орындалғаны  болып  табылады.</a:t>
            </a:r>
            <a:endParaRPr lang="ru-RU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005064"/>
            <a:ext cx="2036992" cy="77634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C:\Users\Айдын\Desktop\шапад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4005064"/>
            <a:ext cx="773723" cy="840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s57.radikal.ru/i156/1301/df/3f5e86806f9c.jpg"/>
          <p:cNvPicPr/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844604" y="1700808"/>
            <a:ext cx="2924175" cy="936104"/>
          </a:xfrm>
          <a:prstGeom prst="rect">
            <a:avLst/>
          </a:prstGeom>
          <a:noFill/>
          <a:ln>
            <a:noFill/>
            <a:prstDash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192</Words>
  <Application>Microsoft Office PowerPoint</Application>
  <PresentationFormat>Экран (4:3)</PresentationFormat>
  <Paragraphs>72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Ұзақ мерзімді жоспар бөлімі: Сабақ  тақырыбы: Ортағасырлық Қазақстанның экономикалық және мәдени дамуына Ұлы Жібек жолының ықпалы  Зерттеу сұрағы: Ортағасырлық Қазақстанның экономикалық және мәдени дамуына Ұлы Жібек жолының ықпалы ортағасырлық Қазақстанның экономикалық және мәдени дамуына қалай әсер етті  </vt:lpstr>
      <vt:lpstr>Белсенді оқыту әдістері</vt:lpstr>
      <vt:lpstr>Слайд 3</vt:lpstr>
      <vt:lpstr>Критериалды  бағалау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сынып -7 Ұзақ мерзімді жоспар бөлімі: 7.2А Х ғ.- ХІІІ ғ.басындағы Қазақстан                                                                                                                                                                                                            Сабақ тақырыбы:Ортағасырлық Қазақстанның экономикалық және мәдени дамуына Ұлы Жібек жолының ықпалы</dc:title>
  <dc:creator>RePack by SPecialiST</dc:creator>
  <cp:lastModifiedBy>RePack by SPecialiST</cp:lastModifiedBy>
  <cp:revision>31</cp:revision>
  <dcterms:created xsi:type="dcterms:W3CDTF">2018-07-12T00:47:02Z</dcterms:created>
  <dcterms:modified xsi:type="dcterms:W3CDTF">2020-11-29T15:14:22Z</dcterms:modified>
</cp:coreProperties>
</file>