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61FA-D1BE-49B3-8094-E19C2B1F873B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DF17-A47C-4F49-BAEF-3102412D9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90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61FA-D1BE-49B3-8094-E19C2B1F873B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DF17-A47C-4F49-BAEF-3102412D9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981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61FA-D1BE-49B3-8094-E19C2B1F873B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DF17-A47C-4F49-BAEF-3102412D9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47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61FA-D1BE-49B3-8094-E19C2B1F873B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DF17-A47C-4F49-BAEF-3102412D9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691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61FA-D1BE-49B3-8094-E19C2B1F873B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DF17-A47C-4F49-BAEF-3102412D9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615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61FA-D1BE-49B3-8094-E19C2B1F873B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DF17-A47C-4F49-BAEF-3102412D9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13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61FA-D1BE-49B3-8094-E19C2B1F873B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DF17-A47C-4F49-BAEF-3102412D9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787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61FA-D1BE-49B3-8094-E19C2B1F873B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DF17-A47C-4F49-BAEF-3102412D9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752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61FA-D1BE-49B3-8094-E19C2B1F873B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DF17-A47C-4F49-BAEF-3102412D9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940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61FA-D1BE-49B3-8094-E19C2B1F873B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DF17-A47C-4F49-BAEF-3102412D9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925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61FA-D1BE-49B3-8094-E19C2B1F873B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DF17-A47C-4F49-BAEF-3102412D9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737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261FA-D1BE-49B3-8094-E19C2B1F873B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0DF17-A47C-4F49-BAEF-3102412D9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926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f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f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f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f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f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f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thumbs.dreamstime.com/z/background-letters-1447911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1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763962"/>
          </a:xfrm>
        </p:spPr>
        <p:txBody>
          <a:bodyPr>
            <a:normAutofit/>
          </a:bodyPr>
          <a:lstStyle/>
          <a:p>
            <a:r>
              <a:rPr lang="kk-KZ" sz="6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  <a:br>
              <a:rPr lang="kk-KZ" sz="6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6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сынып</a:t>
            </a:r>
            <a:br>
              <a:rPr lang="kk-KZ" sz="6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6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</a:t>
            </a:r>
            <a:br>
              <a:rPr lang="kk-KZ" sz="6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6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Өткенді бекіту</a:t>
            </a:r>
            <a:endParaRPr lang="ru-RU" sz="6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583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thumbs.dreamstime.com/z/background-letters-1447911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1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92150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Есепте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40" t="43063" r="32585" b="12003"/>
          <a:stretch/>
        </p:blipFill>
        <p:spPr>
          <a:xfrm>
            <a:off x="1229033" y="1700213"/>
            <a:ext cx="9729480" cy="408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990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thumbs.dreamstime.com/z/background-letters-1447911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1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87" y="1122364"/>
            <a:ext cx="10415587" cy="4764086"/>
          </a:xfrm>
        </p:spPr>
        <p:txBody>
          <a:bodyPr>
            <a:normAutofit fontScale="90000"/>
          </a:bodyPr>
          <a:lstStyle/>
          <a:p>
            <a:pPr algn="l"/>
            <a:r>
              <a:rPr lang="kk-KZ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Қысқаша жазылуы бойынша есептер құрастырып, оларды шығар.</a:t>
            </a:r>
            <a:br>
              <a:rPr lang="kk-KZ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kk-KZ" sz="31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Болғаны-35 және 25 дәптер</a:t>
            </a:r>
            <a:br>
              <a:rPr lang="kk-KZ" sz="31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1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Үлестірілді-20 дәптер</a:t>
            </a:r>
            <a:br>
              <a:rPr lang="kk-KZ" sz="31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1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Қалғаны-? Дәптер</a:t>
            </a:r>
            <a:br>
              <a:rPr lang="kk-KZ" sz="31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1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Шешуі: </a:t>
            </a:r>
            <a:br>
              <a:rPr lang="kk-KZ" sz="31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1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Жауабы:</a:t>
            </a:r>
            <a:br>
              <a:rPr lang="kk-KZ" sz="31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ә)</a:t>
            </a:r>
            <a:r>
              <a:rPr lang="kk-KZ" sz="31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Болғаны-56 жәшік алма және 33 жәшік алмұрт.</a:t>
            </a:r>
            <a:br>
              <a:rPr lang="kk-KZ" sz="3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Сатылды-35жәшік жеміс</a:t>
            </a:r>
            <a:br>
              <a:rPr lang="kk-KZ" sz="3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Қалды-? Жәшік жеміс</a:t>
            </a:r>
            <a:br>
              <a:rPr lang="kk-KZ" sz="3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Шешуі:</a:t>
            </a:r>
            <a:br>
              <a:rPr lang="kk-KZ" sz="3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Жауабы:</a:t>
            </a:r>
            <a:endParaRPr lang="ru-RU" sz="31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715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thumbs.dreamstime.com/z/background-letters-1447911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1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8663" y="785814"/>
            <a:ext cx="10453686" cy="2085974"/>
          </a:xfrm>
        </p:spPr>
        <p:txBody>
          <a:bodyPr>
            <a:noAutofit/>
          </a:bodyPr>
          <a:lstStyle/>
          <a:p>
            <a:r>
              <a:rPr lang="kk-KZ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Есепті шығар</a:t>
            </a:r>
            <a:br>
              <a:rPr lang="kk-KZ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 мектеп ауласындағы үш гүлзарға 45 гүл отырғызды. Біріншісіне-17 гүл, ал екіншісіне 19 гүл отырғызды. Үшінші гүлзарға неше гүл отырғызды?</a:t>
            </a:r>
            <a:endParaRPr lang="ru-RU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34" t="19184" r="19981" b="7473"/>
          <a:stretch/>
        </p:blipFill>
        <p:spPr>
          <a:xfrm>
            <a:off x="1009650" y="3028950"/>
            <a:ext cx="10172699" cy="2857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781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thumbs.dreamstime.com/z/background-letters-1447911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1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87" y="1122364"/>
            <a:ext cx="10415587" cy="1906586"/>
          </a:xfrm>
        </p:spPr>
        <p:txBody>
          <a:bodyPr>
            <a:normAutofit fontScale="90000"/>
          </a:bodyPr>
          <a:lstStyle/>
          <a:p>
            <a:pPr algn="l"/>
            <a:r>
              <a:rPr lang="kk-KZ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kk-KZ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Кері есептер құрастырып, олардың біреуін шығар.</a:t>
            </a:r>
            <a:br>
              <a:rPr lang="kk-KZ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 мектеп ауласындағы үш гүлзарға 45 гүл отырғызды. Екіншісіне-19 гүл, ал үшіншісіне 9 гүл отырғызылды. Біріншісі гүлзарға неше гүл отырғызды?</a:t>
            </a:r>
            <a:endParaRPr lang="ru-RU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34" t="19184" r="19981" b="44617"/>
          <a:stretch/>
        </p:blipFill>
        <p:spPr>
          <a:xfrm>
            <a:off x="1009650" y="3176894"/>
            <a:ext cx="10172699" cy="141031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77" t="56139" r="22264" b="31747"/>
          <a:stretch/>
        </p:blipFill>
        <p:spPr>
          <a:xfrm>
            <a:off x="1616331" y="4707500"/>
            <a:ext cx="1076632" cy="47195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27" t="56104" r="46282" b="33037"/>
          <a:stretch/>
        </p:blipFill>
        <p:spPr>
          <a:xfrm>
            <a:off x="5597319" y="4683071"/>
            <a:ext cx="997360" cy="42309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42" t="55950" r="46718" b="31936"/>
          <a:stretch/>
        </p:blipFill>
        <p:spPr>
          <a:xfrm>
            <a:off x="9782173" y="4693209"/>
            <a:ext cx="412955" cy="47194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60" t="67957" r="24967" b="7473"/>
          <a:stretch/>
        </p:blipFill>
        <p:spPr>
          <a:xfrm>
            <a:off x="2018070" y="5215859"/>
            <a:ext cx="8155858" cy="957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6011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s://thumbs.dreamstime.com/z/background-letters-1447911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1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06588"/>
          </a:xfrm>
        </p:spPr>
        <p:txBody>
          <a:bodyPr>
            <a:normAutofit/>
          </a:bodyPr>
          <a:lstStyle/>
          <a:p>
            <a:r>
              <a:rPr lang="kk-KZ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Есепті шығар. Кері есеп құрастырып, оны шығар.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85913"/>
            <a:ext cx="10515600" cy="4591050"/>
          </a:xfrm>
        </p:spPr>
        <p:txBody>
          <a:bodyPr/>
          <a:lstStyle/>
          <a:p>
            <a:pPr marL="0" indent="0">
              <a:buNone/>
            </a:pPr>
            <a:r>
              <a:rPr lang="kk-KZ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Асқар сыныптастарының 25 фотосуретін шығарды, ал Мақсат одан 17 фотосуретті кем шығарды. Балалар барлығы неше фотосурет шығарды? Есептің сұрағын бір амалмен шығатындай өзгерт.</a:t>
            </a:r>
          </a:p>
          <a:p>
            <a:pPr marL="0" indent="0" algn="ctr">
              <a:buNone/>
            </a:pPr>
            <a:r>
              <a:rPr lang="kk-KZ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kk-K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Дәптермен жұмыс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 № 6 </a:t>
            </a:r>
            <a:r>
              <a:rPr lang="kk-KZ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Есептеудегі қатені табуға көмектес. Дұрыстығын тексер.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59" t="12225" r="69445" b="61514"/>
          <a:stretch/>
        </p:blipFill>
        <p:spPr>
          <a:xfrm>
            <a:off x="2197471" y="4031457"/>
            <a:ext cx="2743200" cy="187166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72" t="15450" r="49459" b="62951"/>
          <a:stretch/>
        </p:blipFill>
        <p:spPr>
          <a:xfrm>
            <a:off x="6299942" y="4031457"/>
            <a:ext cx="3179660" cy="1871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454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thumbs.dreamstime.com/z/background-letters-1447911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1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625" y="957262"/>
            <a:ext cx="11058525" cy="3671887"/>
          </a:xfrm>
        </p:spPr>
        <p:txBody>
          <a:bodyPr>
            <a:normAutofit/>
          </a:bodyPr>
          <a:lstStyle/>
          <a:p>
            <a:r>
              <a:rPr lang="kk-K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 қол жеткізетін оқу мақсаты</a:t>
            </a:r>
            <a:br>
              <a:rPr lang="kk-K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 бойынша өтілген материалдарды қайталаймыз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145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thumbs.dreamstime.com/z/background-letters-1447911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1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31081" y="1122363"/>
            <a:ext cx="10129838" cy="1063625"/>
          </a:xfrm>
        </p:spPr>
        <p:txBody>
          <a:bodyPr>
            <a:normAutofit fontScale="90000"/>
          </a:bodyPr>
          <a:lstStyle/>
          <a:p>
            <a:pPr algn="l"/>
            <a:r>
              <a:rPr lang="kk-KZ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 оқушылары жарысқа шықты. Әрбір суреттің жанындағы жазуларға қара. Жуық ондыққа дейін толықтыр.Сол сан жорыққа қай сыныптың оқушылары барғанын көрсетеді.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69" t="22882" r="20150" b="7329"/>
          <a:stretch/>
        </p:blipFill>
        <p:spPr>
          <a:xfrm>
            <a:off x="1076631" y="2185988"/>
            <a:ext cx="10084287" cy="3492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167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30" name="Picture 6" descr="https://thumbs.dreamstime.com/z/background-letters-1447911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1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61" t="24860" r="19744" b="11350"/>
          <a:stretch/>
        </p:blipFill>
        <p:spPr>
          <a:xfrm>
            <a:off x="1085849" y="1122363"/>
            <a:ext cx="10044113" cy="4649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105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30" name="Picture 6" descr="https://thumbs.dreamstime.com/z/background-letters-1447911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1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8" t="22650" r="19744" b="10010"/>
          <a:stretch/>
        </p:blipFill>
        <p:spPr>
          <a:xfrm>
            <a:off x="1057274" y="1300162"/>
            <a:ext cx="10086975" cy="4471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907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30" name="Picture 6" descr="https://thumbs.dreamstime.com/z/background-letters-1447911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1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03" t="23010" r="19175" b="7344"/>
          <a:stretch/>
        </p:blipFill>
        <p:spPr>
          <a:xfrm>
            <a:off x="1071563" y="1200944"/>
            <a:ext cx="10029825" cy="4528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775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30" name="Picture 6" descr="https://thumbs.dreamstime.com/z/background-letters-1447911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1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83" t="23282" r="19480" b="9597"/>
          <a:stretch/>
        </p:blipFill>
        <p:spPr>
          <a:xfrm>
            <a:off x="1081087" y="1198154"/>
            <a:ext cx="10029825" cy="4559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14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thumbs.dreamstime.com/z/background-letters-1447911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1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63587"/>
          </a:xfrm>
        </p:spPr>
        <p:txBody>
          <a:bodyPr>
            <a:normAutofit/>
          </a:bodyPr>
          <a:lstStyle/>
          <a:p>
            <a:r>
              <a:rPr lang="kk-KZ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Есептеуді түсіндір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47" t="33698" r="26349" b="30949"/>
          <a:stretch/>
        </p:blipFill>
        <p:spPr>
          <a:xfrm>
            <a:off x="1100137" y="1885950"/>
            <a:ext cx="10058401" cy="39433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14359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30" name="Picture 6" descr="https://thumbs.dreamstime.com/z/background-letters-1447911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1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97" t="7294" r="20881" b="48638"/>
          <a:stretch/>
        </p:blipFill>
        <p:spPr>
          <a:xfrm>
            <a:off x="1100137" y="1294607"/>
            <a:ext cx="9972675" cy="4577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861008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105</Words>
  <Application>Microsoft Office PowerPoint</Application>
  <PresentationFormat>Широкоэкранный</PresentationFormat>
  <Paragraphs>12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Математика 2 сынып Сабақтың тақырыбы Өткенді бекіту</vt:lpstr>
      <vt:lpstr>Бүгінгі сабақта қол жеткізетін оқу мақсаты Бөлім бойынша өтілген материалдарды қайталаймыз</vt:lpstr>
      <vt:lpstr>Мектеп оқушылары жарысқа шықты. Әрбір суреттің жанындағы жазуларға қара. Жуық ондыққа дейін толықтыр.Сол сан жорыққа қай сыныптың оқушылары барғанын көрсетеді.</vt:lpstr>
      <vt:lpstr>Презентация PowerPoint</vt:lpstr>
      <vt:lpstr>Презентация PowerPoint</vt:lpstr>
      <vt:lpstr>Презентация PowerPoint</vt:lpstr>
      <vt:lpstr>Презентация PowerPoint</vt:lpstr>
      <vt:lpstr>Есептеуді түсіндір</vt:lpstr>
      <vt:lpstr>Презентация PowerPoint</vt:lpstr>
      <vt:lpstr>Есепте</vt:lpstr>
      <vt:lpstr>Қысқаша жазылуы бойынша есептер құрастырып, оларды шығар. а) Болғаны-35 және 25 дәптер Үлестірілді-20 дәптер Қалғаны-? Дәптер Шешуі:  Жауабы: ә) Болғаны-56 жәшік алма және 33 жәшік алмұрт. Сатылды-35жәшік жеміс Қалды-? Жәшік жеміс Шешуі: Жауабы:</vt:lpstr>
      <vt:lpstr>Есепті шығар Балалар мектеп ауласындағы үш гүлзарға 45 гүл отырғызды. Біріншісіне-17 гүл, ал екіншісіне 19 гүл отырғызды. Үшінші гүлзарға неше гүл отырғызды?</vt:lpstr>
      <vt:lpstr>Ә) Кері есептер құрастырып, олардың біреуін шығар. Балалар мектеп ауласындағы үш гүлзарға 45 гүл отырғызды. Екіншісіне-19 гүл, ал үшіншісіне 9 гүл отырғызылды. Біріншісі гүлзарға неше гүл отырғызды?</vt:lpstr>
      <vt:lpstr>Есепті шығар. Кері есеп құрастырып, оны шығар.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Учетная запись Майкрософт</cp:lastModifiedBy>
  <cp:revision>11</cp:revision>
  <dcterms:created xsi:type="dcterms:W3CDTF">2020-11-26T15:20:02Z</dcterms:created>
  <dcterms:modified xsi:type="dcterms:W3CDTF">2020-11-27T03:16:52Z</dcterms:modified>
</cp:coreProperties>
</file>