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36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522D1D-B2DC-453D-9B48-AA88C7A3B3AC}" type="datetimeFigureOut">
              <a:rPr lang="ru-RU" smtClean="0"/>
              <a:t>04.10.2017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B00A9AC-F139-4007-94B8-EE2235B5709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Картинки по запросу oran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артинки по запросу orang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03"/>
          <a:stretch/>
        </p:blipFill>
        <p:spPr bwMode="auto">
          <a:xfrm>
            <a:off x="641375" y="886306"/>
            <a:ext cx="539138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2" t="38785"/>
          <a:stretch/>
        </p:blipFill>
        <p:spPr bwMode="auto">
          <a:xfrm>
            <a:off x="5977088" y="475183"/>
            <a:ext cx="2674657" cy="2300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8" descr="Картинки по запросу coffe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970522" y="3989658"/>
            <a:ext cx="4757633" cy="1482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73" r="50000"/>
          <a:stretch/>
        </p:blipFill>
        <p:spPr bwMode="auto">
          <a:xfrm>
            <a:off x="6546670" y="3573016"/>
            <a:ext cx="1535495" cy="295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47664" y="2191216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 e g n a r o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2848580"/>
            <a:ext cx="1441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ppales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67744" y="5580529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fefeoc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26695" y="6156322"/>
            <a:ext cx="1322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eat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4439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>
                <a:latin typeface="Aharoni" pitchFamily="2" charset="-79"/>
                <a:cs typeface="Aharoni" pitchFamily="2" charset="-79"/>
              </a:rPr>
              <a:t>Breakfast in the morning,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4800" dirty="0" smtClean="0">
                <a:latin typeface="Aharoni" pitchFamily="2" charset="-79"/>
                <a:cs typeface="Aharoni" pitchFamily="2" charset="-79"/>
              </a:rPr>
            </a:br>
            <a:r>
              <a:rPr lang="en-US" sz="4800" dirty="0">
                <a:latin typeface="Aharoni" pitchFamily="2" charset="-79"/>
                <a:cs typeface="Aharoni" pitchFamily="2" charset="-79"/>
              </a:rPr>
              <a:t>Dinner in the day.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4800" dirty="0" smtClean="0">
                <a:latin typeface="Aharoni" pitchFamily="2" charset="-79"/>
                <a:cs typeface="Aharoni" pitchFamily="2" charset="-79"/>
              </a:rPr>
            </a:br>
            <a:r>
              <a:rPr lang="en-US" sz="4800" dirty="0">
                <a:latin typeface="Aharoni" pitchFamily="2" charset="-79"/>
                <a:cs typeface="Aharoni" pitchFamily="2" charset="-79"/>
              </a:rPr>
              <a:t>Tea comes after dinner,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sz="4800" dirty="0" smtClean="0">
                <a:latin typeface="Aharoni" pitchFamily="2" charset="-79"/>
                <a:cs typeface="Aharoni" pitchFamily="2" charset="-79"/>
              </a:rPr>
            </a:br>
            <a:r>
              <a:rPr lang="en-US" sz="4800" dirty="0">
                <a:latin typeface="Aharoni" pitchFamily="2" charset="-79"/>
                <a:cs typeface="Aharoni" pitchFamily="2" charset="-79"/>
              </a:rPr>
              <a:t>Then, it’s time to play.</a:t>
            </a:r>
            <a:endParaRPr lang="ru-RU" sz="4800" dirty="0">
              <a:cs typeface="Aharoni" pitchFamily="2" charset="-79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FOOD AND DRINKS</a:t>
            </a:r>
            <a:endParaRPr lang="ru-RU" b="1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9630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5400" dirty="0">
                <a:latin typeface="Andalus" pitchFamily="18" charset="-78"/>
                <a:cs typeface="Andalus" pitchFamily="18" charset="-78"/>
              </a:rPr>
              <a:t>Tomato, banana, potato, coffee, apple, tea, juice, carrot, grape</a:t>
            </a:r>
            <a:endParaRPr lang="ru-RU" sz="5400" dirty="0">
              <a:cs typeface="Andalus" pitchFamily="18" charset="-7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haroni" pitchFamily="2" charset="-79"/>
                <a:cs typeface="Aharoni" pitchFamily="2" charset="-79"/>
              </a:rPr>
              <a:t>Put the words into 3 groups</a:t>
            </a:r>
            <a:endParaRPr lang="ru-RU" sz="4800" b="1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7026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>oranges</a:t>
            </a:r>
            <a:r>
              <a:rPr lang="en-US" sz="4400" dirty="0">
                <a:latin typeface="Andalus" pitchFamily="18" charset="-78"/>
                <a:cs typeface="Andalus" pitchFamily="18" charset="-78"/>
              </a:rPr>
              <a:t> 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apples 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bananas 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grapes 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eggs </a:t>
            </a:r>
          </a:p>
          <a:p>
            <a:pPr marL="0" indent="0">
              <a:buNone/>
            </a:pP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>tomatoes</a:t>
            </a:r>
            <a:r>
              <a:rPr lang="en-US" sz="4400" dirty="0">
                <a:latin typeface="Andalus" pitchFamily="18" charset="-78"/>
                <a:cs typeface="Andalus" pitchFamily="18" charset="-78"/>
              </a:rPr>
              <a:t> 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biscuits 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potatoes 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carrots</a:t>
            </a:r>
            <a:r>
              <a:rPr lang="en-US" sz="5400" dirty="0">
                <a:latin typeface="Andalus" pitchFamily="18" charset="-78"/>
                <a:cs typeface="Andalus" pitchFamily="18" charset="-78"/>
              </a:rPr>
              <a:t> </a:t>
            </a:r>
            <a:endParaRPr lang="ru-RU" sz="5400" dirty="0">
              <a:cs typeface="Andalus" pitchFamily="18" charset="-7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Countable</a:t>
            </a:r>
            <a:endParaRPr lang="ru-RU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0422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Andalus" pitchFamily="18" charset="-78"/>
                <a:cs typeface="Andalus" pitchFamily="18" charset="-78"/>
              </a:rPr>
              <a:t>coffee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tea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juice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bread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cheese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rice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milk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butter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>
                <a:latin typeface="Andalus" pitchFamily="18" charset="-78"/>
                <a:cs typeface="Andalus" pitchFamily="18" charset="-78"/>
              </a:rPr>
              <a:t>sugar</a:t>
            </a:r>
            <a:endParaRPr lang="ru-RU" sz="4400" dirty="0">
              <a:cs typeface="Andalus" pitchFamily="18" charset="-7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haroni" pitchFamily="2" charset="-79"/>
                <a:cs typeface="Aharoni" pitchFamily="2" charset="-79"/>
              </a:rPr>
              <a:t>Uncountable</a:t>
            </a:r>
            <a:endParaRPr lang="ru-RU" sz="4800" b="1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162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Milk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Bread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Butter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Cheese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Sugar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Honey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Eggs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Candy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Salt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Jam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Olive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Coffee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Tea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lemonade</a:t>
            </a:r>
            <a:endParaRPr lang="ru-RU" sz="2800" b="1" dirty="0">
              <a:cs typeface="Andalus" pitchFamily="18" charset="-7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Write the words into your vocabulary</a:t>
            </a:r>
            <a:endParaRPr lang="ru-RU" b="1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9428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>
                <a:latin typeface="Andalus" pitchFamily="18" charset="-78"/>
                <a:cs typeface="Andalus" pitchFamily="18" charset="-78"/>
              </a:rPr>
              <a:t>a) [ o r i n d j ]</a:t>
            </a:r>
            <a:r>
              <a:rPr lang="pt-BR" sz="3600" dirty="0">
                <a:latin typeface="Andalus" pitchFamily="18" charset="-78"/>
                <a:cs typeface="Andalus" pitchFamily="18" charset="-78"/>
              </a:rPr>
              <a:t/>
            </a:r>
            <a:br>
              <a:rPr lang="pt-BR" sz="3600" dirty="0">
                <a:latin typeface="Andalus" pitchFamily="18" charset="-78"/>
                <a:cs typeface="Andalus" pitchFamily="18" charset="-78"/>
              </a:rPr>
            </a:br>
            <a:r>
              <a:rPr lang="pt-BR" sz="3600" dirty="0">
                <a:latin typeface="Andalus" pitchFamily="18" charset="-78"/>
                <a:cs typeface="Andalus" pitchFamily="18" charset="-78"/>
              </a:rPr>
              <a:t>b) [ k o f i ]</a:t>
            </a:r>
            <a:r>
              <a:rPr lang="pt-BR" sz="3600" dirty="0">
                <a:latin typeface="Andalus" pitchFamily="18" charset="-78"/>
                <a:cs typeface="Andalus" pitchFamily="18" charset="-78"/>
              </a:rPr>
              <a:t/>
            </a:r>
            <a:br>
              <a:rPr lang="pt-BR" sz="3600" dirty="0">
                <a:latin typeface="Andalus" pitchFamily="18" charset="-78"/>
                <a:cs typeface="Andalus" pitchFamily="18" charset="-78"/>
              </a:rPr>
            </a:br>
            <a:r>
              <a:rPr lang="pt-BR" sz="3600" dirty="0">
                <a:latin typeface="Andalus" pitchFamily="18" charset="-78"/>
                <a:cs typeface="Andalus" pitchFamily="18" charset="-78"/>
              </a:rPr>
              <a:t>c) [ b i s k i t ]</a:t>
            </a:r>
            <a:r>
              <a:rPr lang="pt-BR" sz="3600" dirty="0">
                <a:latin typeface="Andalus" pitchFamily="18" charset="-78"/>
                <a:cs typeface="Andalus" pitchFamily="18" charset="-78"/>
              </a:rPr>
              <a:t/>
            </a:r>
            <a:br>
              <a:rPr lang="pt-BR" sz="3600" dirty="0">
                <a:latin typeface="Andalus" pitchFamily="18" charset="-78"/>
                <a:cs typeface="Andalus" pitchFamily="18" charset="-78"/>
              </a:rPr>
            </a:br>
            <a:r>
              <a:rPr lang="pt-BR" sz="3600" dirty="0">
                <a:latin typeface="Andalus" pitchFamily="18" charset="-78"/>
                <a:cs typeface="Andalus" pitchFamily="18" charset="-78"/>
              </a:rPr>
              <a:t>d) [ m i l k ]</a:t>
            </a:r>
            <a:r>
              <a:rPr lang="pt-BR" sz="3600" dirty="0">
                <a:latin typeface="Andalus" pitchFamily="18" charset="-78"/>
                <a:cs typeface="Andalus" pitchFamily="18" charset="-78"/>
              </a:rPr>
              <a:t/>
            </a:r>
            <a:br>
              <a:rPr lang="pt-BR" sz="3600" dirty="0">
                <a:latin typeface="Andalus" pitchFamily="18" charset="-78"/>
                <a:cs typeface="Andalus" pitchFamily="18" charset="-78"/>
              </a:rPr>
            </a:br>
            <a:r>
              <a:rPr lang="pt-BR" sz="3600" dirty="0">
                <a:latin typeface="Andalus" pitchFamily="18" charset="-78"/>
                <a:cs typeface="Andalus" pitchFamily="18" charset="-78"/>
              </a:rPr>
              <a:t>e) [ k әе r ә t ]</a:t>
            </a:r>
            <a:r>
              <a:rPr lang="pt-BR" sz="3600" dirty="0">
                <a:latin typeface="Andalus" pitchFamily="18" charset="-78"/>
                <a:cs typeface="Andalus" pitchFamily="18" charset="-78"/>
              </a:rPr>
              <a:t/>
            </a:r>
            <a:br>
              <a:rPr lang="pt-BR" sz="3600" dirty="0">
                <a:latin typeface="Andalus" pitchFamily="18" charset="-78"/>
                <a:cs typeface="Andalus" pitchFamily="18" charset="-78"/>
              </a:rPr>
            </a:br>
            <a:r>
              <a:rPr lang="pt-BR" sz="3600" dirty="0">
                <a:latin typeface="Andalus" pitchFamily="18" charset="-78"/>
                <a:cs typeface="Andalus" pitchFamily="18" charset="-78"/>
              </a:rPr>
              <a:t>f) [ t i ]</a:t>
            </a:r>
            <a:endParaRPr lang="ru-RU" sz="3600" dirty="0">
              <a:cs typeface="Andalus" pitchFamily="18" charset="-78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Read and write the words</a:t>
            </a:r>
            <a:endParaRPr lang="ru-RU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8522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</TotalTime>
  <Words>80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Презентация PowerPoint</vt:lpstr>
      <vt:lpstr>FOOD AND DRINKS</vt:lpstr>
      <vt:lpstr>Put the words into 3 groups</vt:lpstr>
      <vt:lpstr>Countable</vt:lpstr>
      <vt:lpstr>Uncountable</vt:lpstr>
      <vt:lpstr>Write the words into your vocabulary</vt:lpstr>
      <vt:lpstr>Read and write the words</vt:lpstr>
    </vt:vector>
  </TitlesOfParts>
  <Company>KrotySOFT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Mектеп</dc:creator>
  <cp:lastModifiedBy>Mектеп</cp:lastModifiedBy>
  <cp:revision>2</cp:revision>
  <dcterms:created xsi:type="dcterms:W3CDTF">2017-10-04T08:43:46Z</dcterms:created>
  <dcterms:modified xsi:type="dcterms:W3CDTF">2017-10-04T08:58:57Z</dcterms:modified>
</cp:coreProperties>
</file>