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8" r:id="rId7"/>
    <p:sldId id="260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08EDC0-C28D-472C-BC0A-346A047C82F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CEE957-B439-4E15-8B3D-9A10BCF14B91}">
      <dgm:prSet phldrT="[Текст]" custT="1"/>
      <dgm:spPr/>
      <dgm:t>
        <a:bodyPr/>
        <a:lstStyle/>
        <a:p>
          <a:r>
            <a: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Аэродинамика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E5F564-CFD5-4368-8BA6-030C35B2278B}" type="parTrans" cxnId="{8D979F7F-5CB6-4A76-B78B-D7BCE15E1A3F}">
      <dgm:prSet/>
      <dgm:spPr/>
      <dgm:t>
        <a:bodyPr/>
        <a:lstStyle/>
        <a:p>
          <a:endParaRPr lang="ru-RU"/>
        </a:p>
      </dgm:t>
    </dgm:pt>
    <dgm:pt modelId="{6BE02934-E9B3-4814-B404-0C26A286AD56}" type="sibTrans" cxnId="{8D979F7F-5CB6-4A76-B78B-D7BCE15E1A3F}">
      <dgm:prSet/>
      <dgm:spPr/>
      <dgm:t>
        <a:bodyPr/>
        <a:lstStyle/>
        <a:p>
          <a:endParaRPr lang="ru-RU"/>
        </a:p>
      </dgm:t>
    </dgm:pt>
    <dgm:pt modelId="{84E2FF14-972F-4DF8-988F-3A348ABDBABE}">
      <dgm:prSet phldrT="[Текст]" custT="1"/>
      <dgm:spPr/>
      <dgm:t>
        <a:bodyPr/>
        <a:lstStyle/>
        <a:p>
          <a:r>
            <a: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ауаның және басқа газдардың қозғалысын зерттейтін бөлімі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B2CA71-2464-4731-B38B-C3CC04D37877}" type="parTrans" cxnId="{3478E5B9-BDE5-4217-A400-D8A94AC97FAA}">
      <dgm:prSet/>
      <dgm:spPr/>
      <dgm:t>
        <a:bodyPr/>
        <a:lstStyle/>
        <a:p>
          <a:endParaRPr lang="ru-RU"/>
        </a:p>
      </dgm:t>
    </dgm:pt>
    <dgm:pt modelId="{90F27AE7-1BE8-4D03-814F-6A91D407EEFB}" type="sibTrans" cxnId="{3478E5B9-BDE5-4217-A400-D8A94AC97FAA}">
      <dgm:prSet/>
      <dgm:spPr/>
      <dgm:t>
        <a:bodyPr/>
        <a:lstStyle/>
        <a:p>
          <a:endParaRPr lang="ru-RU"/>
        </a:p>
      </dgm:t>
    </dgm:pt>
    <dgm:pt modelId="{EB242504-BEEF-48F9-86FE-1805AB525050}">
      <dgm:prSet phldrT="[Текст]" custT="1"/>
      <dgm:spPr/>
      <dgm:t>
        <a:bodyPr/>
        <a:lstStyle/>
        <a:p>
          <a:r>
            <a: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Гидродинамика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C2D93E-5E97-49CF-AEF6-664F4B0FC16E}" type="parTrans" cxnId="{8A3E6AF7-516C-4044-839A-02D168F211DE}">
      <dgm:prSet/>
      <dgm:spPr/>
      <dgm:t>
        <a:bodyPr/>
        <a:lstStyle/>
        <a:p>
          <a:endParaRPr lang="ru-RU"/>
        </a:p>
      </dgm:t>
    </dgm:pt>
    <dgm:pt modelId="{4B45405B-A724-4DC3-8482-A9A0A01A79F6}" type="sibTrans" cxnId="{8A3E6AF7-516C-4044-839A-02D168F211DE}">
      <dgm:prSet/>
      <dgm:spPr/>
      <dgm:t>
        <a:bodyPr/>
        <a:lstStyle/>
        <a:p>
          <a:endParaRPr lang="ru-RU"/>
        </a:p>
      </dgm:t>
    </dgm:pt>
    <dgm:pt modelId="{81B51F49-9FC0-4629-BCB6-24BCFE36E628}">
      <dgm:prSet phldrT="[Текст]" custT="1"/>
      <dgm:spPr/>
      <dgm:t>
        <a:bodyPr/>
        <a:lstStyle/>
        <a:p>
          <a:r>
            <a: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сұйықтықтардың қозғалысын зерттейтін бөлімі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4CB3B1-829F-4A5E-B8D5-523BF0436B3A}" type="parTrans" cxnId="{D2E56B73-833A-42D2-B737-F203794B73ED}">
      <dgm:prSet/>
      <dgm:spPr/>
      <dgm:t>
        <a:bodyPr/>
        <a:lstStyle/>
        <a:p>
          <a:endParaRPr lang="ru-RU"/>
        </a:p>
      </dgm:t>
    </dgm:pt>
    <dgm:pt modelId="{E2CBE15C-B851-4F4A-9D1D-3460C9C085F1}" type="sibTrans" cxnId="{D2E56B73-833A-42D2-B737-F203794B73ED}">
      <dgm:prSet/>
      <dgm:spPr/>
      <dgm:t>
        <a:bodyPr/>
        <a:lstStyle/>
        <a:p>
          <a:endParaRPr lang="ru-RU"/>
        </a:p>
      </dgm:t>
    </dgm:pt>
    <dgm:pt modelId="{3F8AAB95-AD69-4C87-A611-386FE5530AAC}" type="pres">
      <dgm:prSet presAssocID="{5208EDC0-C28D-472C-BC0A-346A047C82F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B395B96-10CE-40CF-B0F9-C24DF08FDB93}" type="pres">
      <dgm:prSet presAssocID="{B2CEE957-B439-4E15-8B3D-9A10BCF14B91}" presName="root" presStyleCnt="0"/>
      <dgm:spPr/>
    </dgm:pt>
    <dgm:pt modelId="{1FB617E7-ECB6-44F5-9F79-BE0EBE3874D6}" type="pres">
      <dgm:prSet presAssocID="{B2CEE957-B439-4E15-8B3D-9A10BCF14B91}" presName="rootComposite" presStyleCnt="0"/>
      <dgm:spPr/>
    </dgm:pt>
    <dgm:pt modelId="{7A02C40C-D5A1-4B2B-9855-BDE2BB7A903C}" type="pres">
      <dgm:prSet presAssocID="{B2CEE957-B439-4E15-8B3D-9A10BCF14B91}" presName="rootText" presStyleLbl="node1" presStyleIdx="0" presStyleCnt="2"/>
      <dgm:spPr/>
      <dgm:t>
        <a:bodyPr/>
        <a:lstStyle/>
        <a:p>
          <a:endParaRPr lang="ru-RU"/>
        </a:p>
      </dgm:t>
    </dgm:pt>
    <dgm:pt modelId="{F8776F6E-66CE-492E-85C3-49DFA8205A8C}" type="pres">
      <dgm:prSet presAssocID="{B2CEE957-B439-4E15-8B3D-9A10BCF14B91}" presName="rootConnector" presStyleLbl="node1" presStyleIdx="0" presStyleCnt="2"/>
      <dgm:spPr/>
      <dgm:t>
        <a:bodyPr/>
        <a:lstStyle/>
        <a:p>
          <a:endParaRPr lang="ru-RU"/>
        </a:p>
      </dgm:t>
    </dgm:pt>
    <dgm:pt modelId="{56948D89-46D7-43B7-BC4D-74CBCD01242C}" type="pres">
      <dgm:prSet presAssocID="{B2CEE957-B439-4E15-8B3D-9A10BCF14B91}" presName="childShape" presStyleCnt="0"/>
      <dgm:spPr/>
    </dgm:pt>
    <dgm:pt modelId="{64067256-18D5-4F00-95E1-2E649980D6BE}" type="pres">
      <dgm:prSet presAssocID="{92B2CA71-2464-4731-B38B-C3CC04D37877}" presName="Name13" presStyleLbl="parChTrans1D2" presStyleIdx="0" presStyleCnt="2"/>
      <dgm:spPr/>
      <dgm:t>
        <a:bodyPr/>
        <a:lstStyle/>
        <a:p>
          <a:endParaRPr lang="ru-RU"/>
        </a:p>
      </dgm:t>
    </dgm:pt>
    <dgm:pt modelId="{18C3EEE4-BEF8-408C-B8C6-A139604D08B1}" type="pres">
      <dgm:prSet presAssocID="{84E2FF14-972F-4DF8-988F-3A348ABDBABE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E4B6B8-6EFE-495C-8427-C1F6A806CD88}" type="pres">
      <dgm:prSet presAssocID="{EB242504-BEEF-48F9-86FE-1805AB525050}" presName="root" presStyleCnt="0"/>
      <dgm:spPr/>
    </dgm:pt>
    <dgm:pt modelId="{0788E377-6C3D-4395-9A74-428FD9DED89D}" type="pres">
      <dgm:prSet presAssocID="{EB242504-BEEF-48F9-86FE-1805AB525050}" presName="rootComposite" presStyleCnt="0"/>
      <dgm:spPr/>
    </dgm:pt>
    <dgm:pt modelId="{43B80848-1408-41AE-9CBB-202018FC26F8}" type="pres">
      <dgm:prSet presAssocID="{EB242504-BEEF-48F9-86FE-1805AB525050}" presName="rootText" presStyleLbl="node1" presStyleIdx="1" presStyleCnt="2"/>
      <dgm:spPr/>
      <dgm:t>
        <a:bodyPr/>
        <a:lstStyle/>
        <a:p>
          <a:endParaRPr lang="ru-RU"/>
        </a:p>
      </dgm:t>
    </dgm:pt>
    <dgm:pt modelId="{E143C063-7D4A-48FC-A44C-82B37F4BF693}" type="pres">
      <dgm:prSet presAssocID="{EB242504-BEEF-48F9-86FE-1805AB525050}" presName="rootConnector" presStyleLbl="node1" presStyleIdx="1" presStyleCnt="2"/>
      <dgm:spPr/>
      <dgm:t>
        <a:bodyPr/>
        <a:lstStyle/>
        <a:p>
          <a:endParaRPr lang="ru-RU"/>
        </a:p>
      </dgm:t>
    </dgm:pt>
    <dgm:pt modelId="{23704F4F-757E-47BB-AEF5-4974BEA0A167}" type="pres">
      <dgm:prSet presAssocID="{EB242504-BEEF-48F9-86FE-1805AB525050}" presName="childShape" presStyleCnt="0"/>
      <dgm:spPr/>
    </dgm:pt>
    <dgm:pt modelId="{C93EA6EE-A99B-4047-B5A2-B86F5945B560}" type="pres">
      <dgm:prSet presAssocID="{F04CB3B1-829F-4A5E-B8D5-523BF0436B3A}" presName="Name13" presStyleLbl="parChTrans1D2" presStyleIdx="1" presStyleCnt="2"/>
      <dgm:spPr/>
      <dgm:t>
        <a:bodyPr/>
        <a:lstStyle/>
        <a:p>
          <a:endParaRPr lang="ru-RU"/>
        </a:p>
      </dgm:t>
    </dgm:pt>
    <dgm:pt modelId="{8249DBD4-69D6-49DC-A84D-6D7E0F8A023B}" type="pres">
      <dgm:prSet presAssocID="{81B51F49-9FC0-4629-BCB6-24BCFE36E628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D069F0-E3E1-4EE1-BE1B-D3E4079277C0}" type="presOf" srcId="{81B51F49-9FC0-4629-BCB6-24BCFE36E628}" destId="{8249DBD4-69D6-49DC-A84D-6D7E0F8A023B}" srcOrd="0" destOrd="0" presId="urn:microsoft.com/office/officeart/2005/8/layout/hierarchy3"/>
    <dgm:cxn modelId="{BA54E1B3-436A-4DBC-922E-1154E9B7443D}" type="presOf" srcId="{B2CEE957-B439-4E15-8B3D-9A10BCF14B91}" destId="{7A02C40C-D5A1-4B2B-9855-BDE2BB7A903C}" srcOrd="0" destOrd="0" presId="urn:microsoft.com/office/officeart/2005/8/layout/hierarchy3"/>
    <dgm:cxn modelId="{8A3E6AF7-516C-4044-839A-02D168F211DE}" srcId="{5208EDC0-C28D-472C-BC0A-346A047C82FF}" destId="{EB242504-BEEF-48F9-86FE-1805AB525050}" srcOrd="1" destOrd="0" parTransId="{F6C2D93E-5E97-49CF-AEF6-664F4B0FC16E}" sibTransId="{4B45405B-A724-4DC3-8482-A9A0A01A79F6}"/>
    <dgm:cxn modelId="{DB5029E6-AF46-4686-BFD0-F1885AAF3467}" type="presOf" srcId="{92B2CA71-2464-4731-B38B-C3CC04D37877}" destId="{64067256-18D5-4F00-95E1-2E649980D6BE}" srcOrd="0" destOrd="0" presId="urn:microsoft.com/office/officeart/2005/8/layout/hierarchy3"/>
    <dgm:cxn modelId="{2AC173F7-43D9-46C6-BD02-5BDB75124F02}" type="presOf" srcId="{F04CB3B1-829F-4A5E-B8D5-523BF0436B3A}" destId="{C93EA6EE-A99B-4047-B5A2-B86F5945B560}" srcOrd="0" destOrd="0" presId="urn:microsoft.com/office/officeart/2005/8/layout/hierarchy3"/>
    <dgm:cxn modelId="{E8D6AB1E-EA1F-421A-9BA3-1DD56A973A09}" type="presOf" srcId="{B2CEE957-B439-4E15-8B3D-9A10BCF14B91}" destId="{F8776F6E-66CE-492E-85C3-49DFA8205A8C}" srcOrd="1" destOrd="0" presId="urn:microsoft.com/office/officeart/2005/8/layout/hierarchy3"/>
    <dgm:cxn modelId="{D2E56B73-833A-42D2-B737-F203794B73ED}" srcId="{EB242504-BEEF-48F9-86FE-1805AB525050}" destId="{81B51F49-9FC0-4629-BCB6-24BCFE36E628}" srcOrd="0" destOrd="0" parTransId="{F04CB3B1-829F-4A5E-B8D5-523BF0436B3A}" sibTransId="{E2CBE15C-B851-4F4A-9D1D-3460C9C085F1}"/>
    <dgm:cxn modelId="{05F84EF0-B7BA-4B66-A12E-4F37642F105D}" type="presOf" srcId="{84E2FF14-972F-4DF8-988F-3A348ABDBABE}" destId="{18C3EEE4-BEF8-408C-B8C6-A139604D08B1}" srcOrd="0" destOrd="0" presId="urn:microsoft.com/office/officeart/2005/8/layout/hierarchy3"/>
    <dgm:cxn modelId="{6355B14B-08EA-42A1-8648-27CA049C12B5}" type="presOf" srcId="{EB242504-BEEF-48F9-86FE-1805AB525050}" destId="{43B80848-1408-41AE-9CBB-202018FC26F8}" srcOrd="0" destOrd="0" presId="urn:microsoft.com/office/officeart/2005/8/layout/hierarchy3"/>
    <dgm:cxn modelId="{DDFD0A85-A0AD-4B28-B6E8-3EA66E95DE66}" type="presOf" srcId="{EB242504-BEEF-48F9-86FE-1805AB525050}" destId="{E143C063-7D4A-48FC-A44C-82B37F4BF693}" srcOrd="1" destOrd="0" presId="urn:microsoft.com/office/officeart/2005/8/layout/hierarchy3"/>
    <dgm:cxn modelId="{3478E5B9-BDE5-4217-A400-D8A94AC97FAA}" srcId="{B2CEE957-B439-4E15-8B3D-9A10BCF14B91}" destId="{84E2FF14-972F-4DF8-988F-3A348ABDBABE}" srcOrd="0" destOrd="0" parTransId="{92B2CA71-2464-4731-B38B-C3CC04D37877}" sibTransId="{90F27AE7-1BE8-4D03-814F-6A91D407EEFB}"/>
    <dgm:cxn modelId="{8D979F7F-5CB6-4A76-B78B-D7BCE15E1A3F}" srcId="{5208EDC0-C28D-472C-BC0A-346A047C82FF}" destId="{B2CEE957-B439-4E15-8B3D-9A10BCF14B91}" srcOrd="0" destOrd="0" parTransId="{8CE5F564-CFD5-4368-8BA6-030C35B2278B}" sibTransId="{6BE02934-E9B3-4814-B404-0C26A286AD56}"/>
    <dgm:cxn modelId="{49CE300E-C992-4448-8448-9B8FF4D90D80}" type="presOf" srcId="{5208EDC0-C28D-472C-BC0A-346A047C82FF}" destId="{3F8AAB95-AD69-4C87-A611-386FE5530AAC}" srcOrd="0" destOrd="0" presId="urn:microsoft.com/office/officeart/2005/8/layout/hierarchy3"/>
    <dgm:cxn modelId="{0C032C40-6BB7-4571-AC74-BF71218ECF6B}" type="presParOf" srcId="{3F8AAB95-AD69-4C87-A611-386FE5530AAC}" destId="{CB395B96-10CE-40CF-B0F9-C24DF08FDB93}" srcOrd="0" destOrd="0" presId="urn:microsoft.com/office/officeart/2005/8/layout/hierarchy3"/>
    <dgm:cxn modelId="{AC6B97B7-2F80-4179-B473-8707EAC706D1}" type="presParOf" srcId="{CB395B96-10CE-40CF-B0F9-C24DF08FDB93}" destId="{1FB617E7-ECB6-44F5-9F79-BE0EBE3874D6}" srcOrd="0" destOrd="0" presId="urn:microsoft.com/office/officeart/2005/8/layout/hierarchy3"/>
    <dgm:cxn modelId="{1CA415A4-E649-4BA4-842C-3DE3B89DB0F0}" type="presParOf" srcId="{1FB617E7-ECB6-44F5-9F79-BE0EBE3874D6}" destId="{7A02C40C-D5A1-4B2B-9855-BDE2BB7A903C}" srcOrd="0" destOrd="0" presId="urn:microsoft.com/office/officeart/2005/8/layout/hierarchy3"/>
    <dgm:cxn modelId="{B1C4A5C4-085D-422B-ACA9-F13C903C9156}" type="presParOf" srcId="{1FB617E7-ECB6-44F5-9F79-BE0EBE3874D6}" destId="{F8776F6E-66CE-492E-85C3-49DFA8205A8C}" srcOrd="1" destOrd="0" presId="urn:microsoft.com/office/officeart/2005/8/layout/hierarchy3"/>
    <dgm:cxn modelId="{E9C36725-F4BD-48AC-B4BD-F7560F354542}" type="presParOf" srcId="{CB395B96-10CE-40CF-B0F9-C24DF08FDB93}" destId="{56948D89-46D7-43B7-BC4D-74CBCD01242C}" srcOrd="1" destOrd="0" presId="urn:microsoft.com/office/officeart/2005/8/layout/hierarchy3"/>
    <dgm:cxn modelId="{72A994F5-65E6-4B59-8E9D-D17DCD6514B1}" type="presParOf" srcId="{56948D89-46D7-43B7-BC4D-74CBCD01242C}" destId="{64067256-18D5-4F00-95E1-2E649980D6BE}" srcOrd="0" destOrd="0" presId="urn:microsoft.com/office/officeart/2005/8/layout/hierarchy3"/>
    <dgm:cxn modelId="{2670D1FF-3FBE-4150-B952-6E0CA1121D9B}" type="presParOf" srcId="{56948D89-46D7-43B7-BC4D-74CBCD01242C}" destId="{18C3EEE4-BEF8-408C-B8C6-A139604D08B1}" srcOrd="1" destOrd="0" presId="urn:microsoft.com/office/officeart/2005/8/layout/hierarchy3"/>
    <dgm:cxn modelId="{4F24F555-B354-4D54-BC7F-9D8074EE9F9D}" type="presParOf" srcId="{3F8AAB95-AD69-4C87-A611-386FE5530AAC}" destId="{3CE4B6B8-6EFE-495C-8427-C1F6A806CD88}" srcOrd="1" destOrd="0" presId="urn:microsoft.com/office/officeart/2005/8/layout/hierarchy3"/>
    <dgm:cxn modelId="{43A2593A-3352-4066-85A6-8BFACF5600A7}" type="presParOf" srcId="{3CE4B6B8-6EFE-495C-8427-C1F6A806CD88}" destId="{0788E377-6C3D-4395-9A74-428FD9DED89D}" srcOrd="0" destOrd="0" presId="urn:microsoft.com/office/officeart/2005/8/layout/hierarchy3"/>
    <dgm:cxn modelId="{87D542C9-4687-4EAD-BE98-4B973A03BCDA}" type="presParOf" srcId="{0788E377-6C3D-4395-9A74-428FD9DED89D}" destId="{43B80848-1408-41AE-9CBB-202018FC26F8}" srcOrd="0" destOrd="0" presId="urn:microsoft.com/office/officeart/2005/8/layout/hierarchy3"/>
    <dgm:cxn modelId="{E23B5467-8BCD-4AC2-AE12-3532AE99490C}" type="presParOf" srcId="{0788E377-6C3D-4395-9A74-428FD9DED89D}" destId="{E143C063-7D4A-48FC-A44C-82B37F4BF693}" srcOrd="1" destOrd="0" presId="urn:microsoft.com/office/officeart/2005/8/layout/hierarchy3"/>
    <dgm:cxn modelId="{E4026986-8C33-48CE-9F96-E95477C53C70}" type="presParOf" srcId="{3CE4B6B8-6EFE-495C-8427-C1F6A806CD88}" destId="{23704F4F-757E-47BB-AEF5-4974BEA0A167}" srcOrd="1" destOrd="0" presId="urn:microsoft.com/office/officeart/2005/8/layout/hierarchy3"/>
    <dgm:cxn modelId="{B637465D-C7FD-4573-9643-EFF2A2FA1082}" type="presParOf" srcId="{23704F4F-757E-47BB-AEF5-4974BEA0A167}" destId="{C93EA6EE-A99B-4047-B5A2-B86F5945B560}" srcOrd="0" destOrd="0" presId="urn:microsoft.com/office/officeart/2005/8/layout/hierarchy3"/>
    <dgm:cxn modelId="{11EAC801-9FCF-4376-9318-C0D81C75718C}" type="presParOf" srcId="{23704F4F-757E-47BB-AEF5-4974BEA0A167}" destId="{8249DBD4-69D6-49DC-A84D-6D7E0F8A023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2C40C-D5A1-4B2B-9855-BDE2BB7A903C}">
      <dsp:nvSpPr>
        <dsp:cNvPr id="0" name=""/>
        <dsp:cNvSpPr/>
      </dsp:nvSpPr>
      <dsp:spPr>
        <a:xfrm>
          <a:off x="996031" y="1578"/>
          <a:ext cx="3848895" cy="19244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Аэродинамика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2396" y="57943"/>
        <a:ext cx="3736165" cy="1811717"/>
      </dsp:txXfrm>
    </dsp:sp>
    <dsp:sp modelId="{64067256-18D5-4F00-95E1-2E649980D6BE}">
      <dsp:nvSpPr>
        <dsp:cNvPr id="0" name=""/>
        <dsp:cNvSpPr/>
      </dsp:nvSpPr>
      <dsp:spPr>
        <a:xfrm>
          <a:off x="1380921" y="1926026"/>
          <a:ext cx="384889" cy="1443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335"/>
              </a:lnTo>
              <a:lnTo>
                <a:pt x="384889" y="1443335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3EEE4-BEF8-408C-B8C6-A139604D08B1}">
      <dsp:nvSpPr>
        <dsp:cNvPr id="0" name=""/>
        <dsp:cNvSpPr/>
      </dsp:nvSpPr>
      <dsp:spPr>
        <a:xfrm>
          <a:off x="1765810" y="2407137"/>
          <a:ext cx="3079116" cy="19244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ауаның және басқа газдардың қозғалысын зерттейтін бөлімі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2175" y="2463502"/>
        <a:ext cx="2966386" cy="1811717"/>
      </dsp:txXfrm>
    </dsp:sp>
    <dsp:sp modelId="{43B80848-1408-41AE-9CBB-202018FC26F8}">
      <dsp:nvSpPr>
        <dsp:cNvPr id="0" name=""/>
        <dsp:cNvSpPr/>
      </dsp:nvSpPr>
      <dsp:spPr>
        <a:xfrm>
          <a:off x="5807150" y="1578"/>
          <a:ext cx="3848895" cy="19244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Гидродинамика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63515" y="57943"/>
        <a:ext cx="3736165" cy="1811717"/>
      </dsp:txXfrm>
    </dsp:sp>
    <dsp:sp modelId="{C93EA6EE-A99B-4047-B5A2-B86F5945B560}">
      <dsp:nvSpPr>
        <dsp:cNvPr id="0" name=""/>
        <dsp:cNvSpPr/>
      </dsp:nvSpPr>
      <dsp:spPr>
        <a:xfrm>
          <a:off x="6192040" y="1926026"/>
          <a:ext cx="384889" cy="1443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335"/>
              </a:lnTo>
              <a:lnTo>
                <a:pt x="384889" y="1443335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49DBD4-69D6-49DC-A84D-6D7E0F8A023B}">
      <dsp:nvSpPr>
        <dsp:cNvPr id="0" name=""/>
        <dsp:cNvSpPr/>
      </dsp:nvSpPr>
      <dsp:spPr>
        <a:xfrm>
          <a:off x="6576929" y="2407137"/>
          <a:ext cx="3079116" cy="19244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сұйықтықтардың қозғалысын зерттейтін бөлімі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33294" y="2463502"/>
        <a:ext cx="2966386" cy="1811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586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09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36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55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807003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3616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923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20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64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83448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5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F815D2E-CEF0-4396-A1D9-5043F2B3AC3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C84469D-7808-4E1E-8AEC-B1A43E9E051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200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 кинематикасы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168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298141"/>
          </a:xfrm>
        </p:spPr>
      </p:pic>
    </p:spTree>
    <p:extLst>
      <p:ext uri="{BB962C8B-B14F-4D97-AF65-F5344CB8AC3E}">
        <p14:creationId xmlns:p14="http://schemas.microsoft.com/office/powerpoint/2010/main" val="362962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793869"/>
            <a:ext cx="10178322" cy="1492132"/>
          </a:xfrm>
        </p:spPr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Сұйықтар мен газдардың ағыстарын сипаттау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97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213415"/>
              </p:ext>
            </p:extLst>
          </p:nvPr>
        </p:nvGraphicFramePr>
        <p:xfrm>
          <a:off x="777922" y="2286000"/>
          <a:ext cx="10652078" cy="4333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128848" y="0"/>
            <a:ext cx="10178322" cy="14921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Гидроаэродинамика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динамикасы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сұйықтықтардың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сұйықтықтардың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газдардың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заңдылықтарын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сипаттайтын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гидроаэромеханиканың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бөлімшесі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бар: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49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5373" y="2620371"/>
            <a:ext cx="6645755" cy="38228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1738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Даниэль Бернулли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сұйықтықтардың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түсіндіретін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шығарды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қолданды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ыдыстан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ағып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әрдайым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қалады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қабаттарының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шөгу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еніне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пропорционалды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қағидалардың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көрсетілімдері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теория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сенімділікке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болмады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769" y="284395"/>
            <a:ext cx="4189725" cy="59662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5373" y="382137"/>
            <a:ext cx="6710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Даниэль Бернулли (1700 - 1782) 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швейцариялық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физик, механик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газдардың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гидродинамиканың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физиканың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кинетикалық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теориясының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қалаушылардың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Иоганн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Бернуллидің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69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210735" y="663436"/>
            <a:ext cx="9721122" cy="547394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қозғалысында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жылдамдықтың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градиенттері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болмаса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ағынды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сипаттағанда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тангенциалдық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кернеулер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үйкелісті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ескермеуге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температура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градиенттері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өткізгіштікке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аудармауға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идеал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жуықтамасын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құрайды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Идеал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қысыммен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сипатталатын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кернеулер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Изотропты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скалярлық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функциямен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сипатталады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6907" y="274637"/>
            <a:ext cx="4339333" cy="121014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0185" y="3227124"/>
            <a:ext cx="3932684" cy="110179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en-US" sz="4800" dirty="0"/>
          </a:p>
          <a:p>
            <a:r>
              <a:rPr lang="en-US" sz="11000" dirty="0"/>
              <a:t>  </a:t>
            </a:r>
            <a:r>
              <a:rPr lang="kk-KZ" sz="11000" dirty="0" err="1"/>
              <a:t>Ламинарлы</a:t>
            </a:r>
            <a:endParaRPr lang="en-US" sz="11000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766170" y="3227124"/>
            <a:ext cx="4041775" cy="1101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en-US" sz="4400" dirty="0"/>
          </a:p>
          <a:p>
            <a:r>
              <a:rPr lang="en-US" sz="11000" dirty="0"/>
              <a:t> </a:t>
            </a:r>
            <a:r>
              <a:rPr lang="kk-KZ" sz="11000" dirty="0"/>
              <a:t>Турбулентті</a:t>
            </a:r>
            <a:endParaRPr lang="en-US" sz="11000" dirty="0"/>
          </a:p>
          <a:p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 rot="7885724">
            <a:off x="3267244" y="2175933"/>
            <a:ext cx="158417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184874">
            <a:off x="7718400" y="1469278"/>
            <a:ext cx="432048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80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Ламинарлы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ағындардың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гидродинамикасы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128848" y="1549023"/>
            <a:ext cx="10178322" cy="1767384"/>
          </a:xfrm>
        </p:spPr>
        <p:txBody>
          <a:bodyPr/>
          <a:lstStyle/>
          <a:p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Ламинарлы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араластырусыз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пульсациясыз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қысымның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кездейсоқ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өзгеруінсіз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қабаттарда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қозғалатын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ru-RU" dirty="0"/>
              <a:t>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705" y="3075030"/>
            <a:ext cx="5563737" cy="363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7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259555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Турбулентті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ағындардың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гидродинамикасы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3961" y="1472772"/>
            <a:ext cx="8625384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Турбулентті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гидродинамикасы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қысымның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жылдамдықтың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тығыздықтың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лездік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мәндерінің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ретсіз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құйынды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қозғалыстардың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әрекеттесуі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жоғалуымен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қоспаларының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таразылар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толқындар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солитондар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156" y="5786415"/>
            <a:ext cx="4318377" cy="1575747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4" t="54459" r="57787" b="13243"/>
          <a:stretch/>
        </p:blipFill>
        <p:spPr bwMode="auto">
          <a:xfrm>
            <a:off x="9625651" y="1472772"/>
            <a:ext cx="2971801" cy="2904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3014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265" y="-159574"/>
            <a:ext cx="7915701" cy="7017574"/>
          </a:xfrm>
        </p:spPr>
      </p:pic>
    </p:spTree>
    <p:extLst>
      <p:ext uri="{BB962C8B-B14F-4D97-AF65-F5344CB8AC3E}">
        <p14:creationId xmlns:p14="http://schemas.microsoft.com/office/powerpoint/2010/main" val="179495793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46</TotalTime>
  <Words>254</Words>
  <Application>Microsoft Office PowerPoint</Application>
  <PresentationFormat>Широкоэкранный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Corbel</vt:lpstr>
      <vt:lpstr>Gill Sans MT</vt:lpstr>
      <vt:lpstr>Impact</vt:lpstr>
      <vt:lpstr>Times New Roman</vt:lpstr>
      <vt:lpstr>Badge</vt:lpstr>
      <vt:lpstr>Сұйық кинематикасы</vt:lpstr>
      <vt:lpstr>Сабақтың мақсаты:</vt:lpstr>
      <vt:lpstr> Гидроаэродинамика немесе сұйықтық динамикасы - бұл сұйықтықтардың (сұйықтықтардың немесе газдардың) заңдылықтарын сипаттайтын гидроаэромеханиканың бөлімшесі. Оның бірнеше жеке бөлімі бар:</vt:lpstr>
      <vt:lpstr>Презентация PowerPoint</vt:lpstr>
      <vt:lpstr>Презентация PowerPoint</vt:lpstr>
      <vt:lpstr>Ағын түрлері   </vt:lpstr>
      <vt:lpstr>Ламинарлы ағындардың гидродинамикасы</vt:lpstr>
      <vt:lpstr>Турбулентті ағындардың гидродинамикасы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2020</dc:creator>
  <cp:lastModifiedBy>2020</cp:lastModifiedBy>
  <cp:revision>7</cp:revision>
  <dcterms:created xsi:type="dcterms:W3CDTF">2020-10-20T20:30:12Z</dcterms:created>
  <dcterms:modified xsi:type="dcterms:W3CDTF">2020-10-21T16:10:50Z</dcterms:modified>
</cp:coreProperties>
</file>