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9.png" ContentType="image/png"/>
  <Override PartName="/ppt/media/image7.jpeg" ContentType="image/jpeg"/>
  <Override PartName="/ppt/media/image1.png" ContentType="image/png"/>
  <Override PartName="/ppt/media/image2.png" ContentType="image/png"/>
  <Override PartName="/ppt/media/image17.jpeg" ContentType="image/jpeg"/>
  <Override PartName="/ppt/media/image3.png" ContentType="image/png"/>
  <Override PartName="/ppt/media/image6.jpeg" ContentType="image/jpeg"/>
  <Override PartName="/ppt/media/image4.png" ContentType="image/png"/>
  <Override PartName="/ppt/media/image5.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8.jpeg" ContentType="image/jpeg"/>
  <Override PartName="/ppt/media/image19.jpeg" ContentType="image/jpeg"/>
  <Override PartName="/ppt/media/image20.png" ContentType="image/png"/>
  <Override PartName="/ppt/media/image21.jpeg" ContentType="image/jpeg"/>
  <Override PartName="/ppt/media/image22.jpeg" ContentType="image/jpeg"/>
  <Override PartName="/ppt/media/image23.jpeg" ContentType="image/jpe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51435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25" name="PlaceHolder 2"/>
          <p:cNvSpPr>
            <a:spLocks noGrp="1"/>
          </p:cNvSpPr>
          <p:nvPr>
            <p:ph type="body"/>
          </p:nvPr>
        </p:nvSpPr>
        <p:spPr>
          <a:xfrm>
            <a:off x="457200" y="1203480"/>
            <a:ext cx="8229240" cy="1422720"/>
          </a:xfrm>
          <a:prstGeom prst="rect">
            <a:avLst/>
          </a:prstGeom>
        </p:spPr>
        <p:txBody>
          <a:bodyPr lIns="0" rIns="0" tIns="0" bIns="0"/>
          <a:p>
            <a:endParaRPr/>
          </a:p>
        </p:txBody>
      </p:sp>
      <p:sp>
        <p:nvSpPr>
          <p:cNvPr id="26" name="PlaceHolder 3"/>
          <p:cNvSpPr>
            <a:spLocks noGrp="1"/>
          </p:cNvSpPr>
          <p:nvPr>
            <p:ph type="body"/>
          </p:nvPr>
        </p:nvSpPr>
        <p:spPr>
          <a:xfrm>
            <a:off x="457200" y="2761920"/>
            <a:ext cx="8229240" cy="14227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28"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29"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30" name="PlaceHolder 4"/>
          <p:cNvSpPr>
            <a:spLocks noGrp="1"/>
          </p:cNvSpPr>
          <p:nvPr>
            <p:ph type="body"/>
          </p:nvPr>
        </p:nvSpPr>
        <p:spPr>
          <a:xfrm>
            <a:off x="4674240" y="2761920"/>
            <a:ext cx="4015800" cy="1422720"/>
          </a:xfrm>
          <a:prstGeom prst="rect">
            <a:avLst/>
          </a:prstGeom>
        </p:spPr>
        <p:txBody>
          <a:bodyPr lIns="0" rIns="0" tIns="0" bIns="0"/>
          <a:p>
            <a:endParaRPr/>
          </a:p>
        </p:txBody>
      </p:sp>
      <p:sp>
        <p:nvSpPr>
          <p:cNvPr id="31" name="PlaceHolder 5"/>
          <p:cNvSpPr>
            <a:spLocks noGrp="1"/>
          </p:cNvSpPr>
          <p:nvPr>
            <p:ph type="body"/>
          </p:nvPr>
        </p:nvSpPr>
        <p:spPr>
          <a:xfrm>
            <a:off x="457200" y="2761920"/>
            <a:ext cx="4015800" cy="14227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33" name="PlaceHolder 2"/>
          <p:cNvSpPr>
            <a:spLocks noGrp="1"/>
          </p:cNvSpPr>
          <p:nvPr>
            <p:ph type="body"/>
          </p:nvPr>
        </p:nvSpPr>
        <p:spPr>
          <a:xfrm>
            <a:off x="457200" y="1203480"/>
            <a:ext cx="8229240" cy="2982960"/>
          </a:xfrm>
          <a:prstGeom prst="rect">
            <a:avLst/>
          </a:prstGeom>
        </p:spPr>
        <p:txBody>
          <a:bodyPr lIns="0" rIns="0" tIns="0" bIns="0"/>
          <a:p>
            <a:endParaRPr/>
          </a:p>
        </p:txBody>
      </p:sp>
      <p:sp>
        <p:nvSpPr>
          <p:cNvPr id="34" name="PlaceHolder 3"/>
          <p:cNvSpPr>
            <a:spLocks noGrp="1"/>
          </p:cNvSpPr>
          <p:nvPr>
            <p:ph type="body"/>
          </p:nvPr>
        </p:nvSpPr>
        <p:spPr>
          <a:xfrm>
            <a:off x="457200" y="1203480"/>
            <a:ext cx="8229240" cy="2982960"/>
          </a:xfrm>
          <a:prstGeom prst="rect">
            <a:avLst/>
          </a:prstGeom>
        </p:spPr>
        <p:txBody>
          <a:bodyPr lIns="0" rIns="0" tIns="0" bIns="0"/>
          <a:p>
            <a:endParaRPr/>
          </a:p>
        </p:txBody>
      </p:sp>
      <p:pic>
        <p:nvPicPr>
          <p:cNvPr id="35" name="" descr=""/>
          <p:cNvPicPr/>
          <p:nvPr/>
        </p:nvPicPr>
        <p:blipFill>
          <a:blip r:embed="rId2"/>
          <a:stretch/>
        </p:blipFill>
        <p:spPr>
          <a:xfrm>
            <a:off x="2702160" y="1203480"/>
            <a:ext cx="3738600" cy="2982960"/>
          </a:xfrm>
          <a:prstGeom prst="rect">
            <a:avLst/>
          </a:prstGeom>
          <a:ln>
            <a:noFill/>
          </a:ln>
        </p:spPr>
      </p:pic>
      <p:pic>
        <p:nvPicPr>
          <p:cNvPr id="36" name="" descr=""/>
          <p:cNvPicPr/>
          <p:nvPr/>
        </p:nvPicPr>
        <p:blipFill>
          <a:blip r:embed="rId3"/>
          <a:stretch/>
        </p:blipFill>
        <p:spPr>
          <a:xfrm>
            <a:off x="2702160" y="1203480"/>
            <a:ext cx="3738600" cy="29829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41" name="PlaceHolder 2"/>
          <p:cNvSpPr>
            <a:spLocks noGrp="1"/>
          </p:cNvSpPr>
          <p:nvPr>
            <p:ph type="subTitle"/>
          </p:nvPr>
        </p:nvSpPr>
        <p:spPr>
          <a:xfrm>
            <a:off x="457200" y="1203480"/>
            <a:ext cx="8229240" cy="298296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43" name="PlaceHolder 2"/>
          <p:cNvSpPr>
            <a:spLocks noGrp="1"/>
          </p:cNvSpPr>
          <p:nvPr>
            <p:ph type="body"/>
          </p:nvPr>
        </p:nvSpPr>
        <p:spPr>
          <a:xfrm>
            <a:off x="457200" y="1203480"/>
            <a:ext cx="8229240" cy="298296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45" name="PlaceHolder 2"/>
          <p:cNvSpPr>
            <a:spLocks noGrp="1"/>
          </p:cNvSpPr>
          <p:nvPr>
            <p:ph type="body"/>
          </p:nvPr>
        </p:nvSpPr>
        <p:spPr>
          <a:xfrm>
            <a:off x="457200" y="1203480"/>
            <a:ext cx="4015800" cy="2982960"/>
          </a:xfrm>
          <a:prstGeom prst="rect">
            <a:avLst/>
          </a:prstGeom>
        </p:spPr>
        <p:txBody>
          <a:bodyPr lIns="0" rIns="0" tIns="0" bIns="0"/>
          <a:p>
            <a:endParaRPr/>
          </a:p>
        </p:txBody>
      </p:sp>
      <p:sp>
        <p:nvSpPr>
          <p:cNvPr id="46" name="PlaceHolder 3"/>
          <p:cNvSpPr>
            <a:spLocks noGrp="1"/>
          </p:cNvSpPr>
          <p:nvPr>
            <p:ph type="body"/>
          </p:nvPr>
        </p:nvSpPr>
        <p:spPr>
          <a:xfrm>
            <a:off x="4674240" y="1203480"/>
            <a:ext cx="4015800" cy="298296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05200"/>
            <a:ext cx="8229240" cy="39812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50"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51" name="PlaceHolder 3"/>
          <p:cNvSpPr>
            <a:spLocks noGrp="1"/>
          </p:cNvSpPr>
          <p:nvPr>
            <p:ph type="body"/>
          </p:nvPr>
        </p:nvSpPr>
        <p:spPr>
          <a:xfrm>
            <a:off x="457200" y="2761920"/>
            <a:ext cx="4015800" cy="1422720"/>
          </a:xfrm>
          <a:prstGeom prst="rect">
            <a:avLst/>
          </a:prstGeom>
        </p:spPr>
        <p:txBody>
          <a:bodyPr lIns="0" rIns="0" tIns="0" bIns="0"/>
          <a:p>
            <a:endParaRPr/>
          </a:p>
        </p:txBody>
      </p:sp>
      <p:sp>
        <p:nvSpPr>
          <p:cNvPr id="52" name="PlaceHolder 4"/>
          <p:cNvSpPr>
            <a:spLocks noGrp="1"/>
          </p:cNvSpPr>
          <p:nvPr>
            <p:ph type="body"/>
          </p:nvPr>
        </p:nvSpPr>
        <p:spPr>
          <a:xfrm>
            <a:off x="4674240" y="1203480"/>
            <a:ext cx="4015800" cy="298296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4" name="PlaceHolder 2"/>
          <p:cNvSpPr>
            <a:spLocks noGrp="1"/>
          </p:cNvSpPr>
          <p:nvPr>
            <p:ph type="subTitle"/>
          </p:nvPr>
        </p:nvSpPr>
        <p:spPr>
          <a:xfrm>
            <a:off x="457200" y="1203480"/>
            <a:ext cx="8229240" cy="298296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54" name="PlaceHolder 2"/>
          <p:cNvSpPr>
            <a:spLocks noGrp="1"/>
          </p:cNvSpPr>
          <p:nvPr>
            <p:ph type="body"/>
          </p:nvPr>
        </p:nvSpPr>
        <p:spPr>
          <a:xfrm>
            <a:off x="457200" y="1203480"/>
            <a:ext cx="4015800" cy="2982960"/>
          </a:xfrm>
          <a:prstGeom prst="rect">
            <a:avLst/>
          </a:prstGeom>
        </p:spPr>
        <p:txBody>
          <a:bodyPr lIns="0" rIns="0" tIns="0" bIns="0"/>
          <a:p>
            <a:endParaRPr/>
          </a:p>
        </p:txBody>
      </p:sp>
      <p:sp>
        <p:nvSpPr>
          <p:cNvPr id="55"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56" name="PlaceHolder 4"/>
          <p:cNvSpPr>
            <a:spLocks noGrp="1"/>
          </p:cNvSpPr>
          <p:nvPr>
            <p:ph type="body"/>
          </p:nvPr>
        </p:nvSpPr>
        <p:spPr>
          <a:xfrm>
            <a:off x="4674240" y="2761920"/>
            <a:ext cx="4015800" cy="14227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58"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59"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60" name="PlaceHolder 4"/>
          <p:cNvSpPr>
            <a:spLocks noGrp="1"/>
          </p:cNvSpPr>
          <p:nvPr>
            <p:ph type="body"/>
          </p:nvPr>
        </p:nvSpPr>
        <p:spPr>
          <a:xfrm>
            <a:off x="457200" y="2761920"/>
            <a:ext cx="8229240" cy="14227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62" name="PlaceHolder 2"/>
          <p:cNvSpPr>
            <a:spLocks noGrp="1"/>
          </p:cNvSpPr>
          <p:nvPr>
            <p:ph type="body"/>
          </p:nvPr>
        </p:nvSpPr>
        <p:spPr>
          <a:xfrm>
            <a:off x="457200" y="1203480"/>
            <a:ext cx="8229240" cy="1422720"/>
          </a:xfrm>
          <a:prstGeom prst="rect">
            <a:avLst/>
          </a:prstGeom>
        </p:spPr>
        <p:txBody>
          <a:bodyPr lIns="0" rIns="0" tIns="0" bIns="0"/>
          <a:p>
            <a:endParaRPr/>
          </a:p>
        </p:txBody>
      </p:sp>
      <p:sp>
        <p:nvSpPr>
          <p:cNvPr id="63" name="PlaceHolder 3"/>
          <p:cNvSpPr>
            <a:spLocks noGrp="1"/>
          </p:cNvSpPr>
          <p:nvPr>
            <p:ph type="body"/>
          </p:nvPr>
        </p:nvSpPr>
        <p:spPr>
          <a:xfrm>
            <a:off x="457200" y="2761920"/>
            <a:ext cx="8229240" cy="14227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65"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66"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67" name="PlaceHolder 4"/>
          <p:cNvSpPr>
            <a:spLocks noGrp="1"/>
          </p:cNvSpPr>
          <p:nvPr>
            <p:ph type="body"/>
          </p:nvPr>
        </p:nvSpPr>
        <p:spPr>
          <a:xfrm>
            <a:off x="4674240" y="2761920"/>
            <a:ext cx="4015800" cy="1422720"/>
          </a:xfrm>
          <a:prstGeom prst="rect">
            <a:avLst/>
          </a:prstGeom>
        </p:spPr>
        <p:txBody>
          <a:bodyPr lIns="0" rIns="0" tIns="0" bIns="0"/>
          <a:p>
            <a:endParaRPr/>
          </a:p>
        </p:txBody>
      </p:sp>
      <p:sp>
        <p:nvSpPr>
          <p:cNvPr id="68" name="PlaceHolder 5"/>
          <p:cNvSpPr>
            <a:spLocks noGrp="1"/>
          </p:cNvSpPr>
          <p:nvPr>
            <p:ph type="body"/>
          </p:nvPr>
        </p:nvSpPr>
        <p:spPr>
          <a:xfrm>
            <a:off x="457200" y="2761920"/>
            <a:ext cx="4015800" cy="14227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70" name="PlaceHolder 2"/>
          <p:cNvSpPr>
            <a:spLocks noGrp="1"/>
          </p:cNvSpPr>
          <p:nvPr>
            <p:ph type="body"/>
          </p:nvPr>
        </p:nvSpPr>
        <p:spPr>
          <a:xfrm>
            <a:off x="457200" y="1203480"/>
            <a:ext cx="8229240" cy="2982960"/>
          </a:xfrm>
          <a:prstGeom prst="rect">
            <a:avLst/>
          </a:prstGeom>
        </p:spPr>
        <p:txBody>
          <a:bodyPr lIns="0" rIns="0" tIns="0" bIns="0"/>
          <a:p>
            <a:endParaRPr/>
          </a:p>
        </p:txBody>
      </p:sp>
      <p:sp>
        <p:nvSpPr>
          <p:cNvPr id="71" name="PlaceHolder 3"/>
          <p:cNvSpPr>
            <a:spLocks noGrp="1"/>
          </p:cNvSpPr>
          <p:nvPr>
            <p:ph type="body"/>
          </p:nvPr>
        </p:nvSpPr>
        <p:spPr>
          <a:xfrm>
            <a:off x="457200" y="1203480"/>
            <a:ext cx="8229240" cy="2982960"/>
          </a:xfrm>
          <a:prstGeom prst="rect">
            <a:avLst/>
          </a:prstGeom>
        </p:spPr>
        <p:txBody>
          <a:bodyPr lIns="0" rIns="0" tIns="0" bIns="0"/>
          <a:p>
            <a:endParaRPr/>
          </a:p>
        </p:txBody>
      </p:sp>
      <p:pic>
        <p:nvPicPr>
          <p:cNvPr id="72" name="" descr=""/>
          <p:cNvPicPr/>
          <p:nvPr/>
        </p:nvPicPr>
        <p:blipFill>
          <a:blip r:embed="rId2"/>
          <a:stretch/>
        </p:blipFill>
        <p:spPr>
          <a:xfrm>
            <a:off x="2702160" y="1203480"/>
            <a:ext cx="3738600" cy="2982960"/>
          </a:xfrm>
          <a:prstGeom prst="rect">
            <a:avLst/>
          </a:prstGeom>
          <a:ln>
            <a:noFill/>
          </a:ln>
        </p:spPr>
      </p:pic>
      <p:pic>
        <p:nvPicPr>
          <p:cNvPr id="73" name="" descr=""/>
          <p:cNvPicPr/>
          <p:nvPr/>
        </p:nvPicPr>
        <p:blipFill>
          <a:blip r:embed="rId3"/>
          <a:stretch/>
        </p:blipFill>
        <p:spPr>
          <a:xfrm>
            <a:off x="2702160" y="1203480"/>
            <a:ext cx="3738600" cy="29829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6" name="PlaceHolder 2"/>
          <p:cNvSpPr>
            <a:spLocks noGrp="1"/>
          </p:cNvSpPr>
          <p:nvPr>
            <p:ph type="body"/>
          </p:nvPr>
        </p:nvSpPr>
        <p:spPr>
          <a:xfrm>
            <a:off x="457200" y="1203480"/>
            <a:ext cx="8229240" cy="298296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8" name="PlaceHolder 2"/>
          <p:cNvSpPr>
            <a:spLocks noGrp="1"/>
          </p:cNvSpPr>
          <p:nvPr>
            <p:ph type="body"/>
          </p:nvPr>
        </p:nvSpPr>
        <p:spPr>
          <a:xfrm>
            <a:off x="457200" y="1203480"/>
            <a:ext cx="4015800" cy="2982960"/>
          </a:xfrm>
          <a:prstGeom prst="rect">
            <a:avLst/>
          </a:prstGeom>
        </p:spPr>
        <p:txBody>
          <a:bodyPr lIns="0" rIns="0" tIns="0" bIns="0"/>
          <a:p>
            <a:endParaRPr/>
          </a:p>
        </p:txBody>
      </p:sp>
      <p:sp>
        <p:nvSpPr>
          <p:cNvPr id="9" name="PlaceHolder 3"/>
          <p:cNvSpPr>
            <a:spLocks noGrp="1"/>
          </p:cNvSpPr>
          <p:nvPr>
            <p:ph type="body"/>
          </p:nvPr>
        </p:nvSpPr>
        <p:spPr>
          <a:xfrm>
            <a:off x="4674240" y="1203480"/>
            <a:ext cx="4015800" cy="298296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05200"/>
            <a:ext cx="8229240" cy="39812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13"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14" name="PlaceHolder 3"/>
          <p:cNvSpPr>
            <a:spLocks noGrp="1"/>
          </p:cNvSpPr>
          <p:nvPr>
            <p:ph type="body"/>
          </p:nvPr>
        </p:nvSpPr>
        <p:spPr>
          <a:xfrm>
            <a:off x="457200" y="2761920"/>
            <a:ext cx="4015800" cy="1422720"/>
          </a:xfrm>
          <a:prstGeom prst="rect">
            <a:avLst/>
          </a:prstGeom>
        </p:spPr>
        <p:txBody>
          <a:bodyPr lIns="0" rIns="0" tIns="0" bIns="0"/>
          <a:p>
            <a:endParaRPr/>
          </a:p>
        </p:txBody>
      </p:sp>
      <p:sp>
        <p:nvSpPr>
          <p:cNvPr id="15" name="PlaceHolder 4"/>
          <p:cNvSpPr>
            <a:spLocks noGrp="1"/>
          </p:cNvSpPr>
          <p:nvPr>
            <p:ph type="body"/>
          </p:nvPr>
        </p:nvSpPr>
        <p:spPr>
          <a:xfrm>
            <a:off x="4674240" y="1203480"/>
            <a:ext cx="4015800" cy="298296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17" name="PlaceHolder 2"/>
          <p:cNvSpPr>
            <a:spLocks noGrp="1"/>
          </p:cNvSpPr>
          <p:nvPr>
            <p:ph type="body"/>
          </p:nvPr>
        </p:nvSpPr>
        <p:spPr>
          <a:xfrm>
            <a:off x="457200" y="1203480"/>
            <a:ext cx="4015800" cy="2982960"/>
          </a:xfrm>
          <a:prstGeom prst="rect">
            <a:avLst/>
          </a:prstGeom>
        </p:spPr>
        <p:txBody>
          <a:bodyPr lIns="0" rIns="0" tIns="0" bIns="0"/>
          <a:p>
            <a:endParaRPr/>
          </a:p>
        </p:txBody>
      </p:sp>
      <p:sp>
        <p:nvSpPr>
          <p:cNvPr id="18"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19" name="PlaceHolder 4"/>
          <p:cNvSpPr>
            <a:spLocks noGrp="1"/>
          </p:cNvSpPr>
          <p:nvPr>
            <p:ph type="body"/>
          </p:nvPr>
        </p:nvSpPr>
        <p:spPr>
          <a:xfrm>
            <a:off x="4674240" y="2761920"/>
            <a:ext cx="4015800" cy="14227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9360"/>
            <a:ext cx="8229240" cy="1250280"/>
          </a:xfrm>
          <a:prstGeom prst="rect">
            <a:avLst/>
          </a:prstGeom>
        </p:spPr>
        <p:txBody>
          <a:bodyPr lIns="0" rIns="0" tIns="0" bIns="0" anchor="ctr"/>
          <a:p>
            <a:pPr algn="ctr"/>
            <a:endParaRPr/>
          </a:p>
        </p:txBody>
      </p:sp>
      <p:sp>
        <p:nvSpPr>
          <p:cNvPr id="21" name="PlaceHolder 2"/>
          <p:cNvSpPr>
            <a:spLocks noGrp="1"/>
          </p:cNvSpPr>
          <p:nvPr>
            <p:ph type="body"/>
          </p:nvPr>
        </p:nvSpPr>
        <p:spPr>
          <a:xfrm>
            <a:off x="457200" y="1203480"/>
            <a:ext cx="4015800" cy="1422720"/>
          </a:xfrm>
          <a:prstGeom prst="rect">
            <a:avLst/>
          </a:prstGeom>
        </p:spPr>
        <p:txBody>
          <a:bodyPr lIns="0" rIns="0" tIns="0" bIns="0"/>
          <a:p>
            <a:endParaRPr/>
          </a:p>
        </p:txBody>
      </p:sp>
      <p:sp>
        <p:nvSpPr>
          <p:cNvPr id="22" name="PlaceHolder 3"/>
          <p:cNvSpPr>
            <a:spLocks noGrp="1"/>
          </p:cNvSpPr>
          <p:nvPr>
            <p:ph type="body"/>
          </p:nvPr>
        </p:nvSpPr>
        <p:spPr>
          <a:xfrm>
            <a:off x="4674240" y="1203480"/>
            <a:ext cx="4015800" cy="1422720"/>
          </a:xfrm>
          <a:prstGeom prst="rect">
            <a:avLst/>
          </a:prstGeom>
        </p:spPr>
        <p:txBody>
          <a:bodyPr lIns="0" rIns="0" tIns="0" bIns="0"/>
          <a:p>
            <a:endParaRPr/>
          </a:p>
        </p:txBody>
      </p:sp>
      <p:sp>
        <p:nvSpPr>
          <p:cNvPr id="23" name="PlaceHolder 4"/>
          <p:cNvSpPr>
            <a:spLocks noGrp="1"/>
          </p:cNvSpPr>
          <p:nvPr>
            <p:ph type="body"/>
          </p:nvPr>
        </p:nvSpPr>
        <p:spPr>
          <a:xfrm>
            <a:off x="457200" y="2761920"/>
            <a:ext cx="8229240" cy="14227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0" y="5045760"/>
            <a:ext cx="9142200" cy="96120"/>
          </a:xfrm>
          <a:prstGeom prst="rect">
            <a:avLst/>
          </a:prstGeom>
          <a:solidFill>
            <a:schemeClr val="dk1"/>
          </a:solidFill>
          <a:ln>
            <a:noFill/>
          </a:ln>
        </p:spPr>
        <p:style>
          <a:lnRef idx="0"/>
          <a:fillRef idx="0"/>
          <a:effectRef idx="0"/>
          <a:fontRef idx="minor"/>
        </p:style>
      </p:sp>
      <p:sp>
        <p:nvSpPr>
          <p:cNvPr id="1" name="PlaceHolder 2"/>
          <p:cNvSpPr>
            <a:spLocks noGrp="1"/>
          </p:cNvSpPr>
          <p:nvPr>
            <p:ph type="title"/>
          </p:nvPr>
        </p:nvSpPr>
        <p:spPr>
          <a:xfrm>
            <a:off x="457200" y="205200"/>
            <a:ext cx="8229240" cy="858600"/>
          </a:xfrm>
          <a:prstGeom prst="rect">
            <a:avLst/>
          </a:prstGeom>
        </p:spPr>
        <p:txBody>
          <a:bodyPr lIns="0" rIns="0" tIns="0" bIns="0" anchor="ctr"/>
          <a:p>
            <a:pPr algn="ctr"/>
            <a:r>
              <a:rPr lang="ru-RU" sz="4400" spc="-1">
                <a:latin typeface="Arial"/>
              </a:rPr>
              <a:t>Для правки текста заголовка щёлкните мышью</a:t>
            </a:r>
            <a:endParaRPr/>
          </a:p>
        </p:txBody>
      </p:sp>
      <p:sp>
        <p:nvSpPr>
          <p:cNvPr id="2" name="PlaceHolder 3"/>
          <p:cNvSpPr>
            <a:spLocks noGrp="1"/>
          </p:cNvSpPr>
          <p:nvPr>
            <p:ph type="body"/>
          </p:nvPr>
        </p:nvSpPr>
        <p:spPr>
          <a:xfrm>
            <a:off x="457200" y="1203480"/>
            <a:ext cx="8229240" cy="2982960"/>
          </a:xfrm>
          <a:prstGeom prst="rect">
            <a:avLst/>
          </a:prstGeom>
        </p:spPr>
        <p:txBody>
          <a:bodyPr lIns="0" rIns="0" tIns="0" bIns="0"/>
          <a:p>
            <a:pPr marL="432000" indent="-324000">
              <a:buClr>
                <a:srgbClr val="ffffff"/>
              </a:buClr>
              <a:buSzPct val="45000"/>
              <a:buFont typeface="StarSymbol"/>
              <a:buChar char=""/>
            </a:pPr>
            <a:r>
              <a:rPr lang="ru-RU" sz="3200" spc="-1">
                <a:latin typeface="Arial"/>
              </a:rPr>
              <a:t>Для правки структуры щёлкните мышью</a:t>
            </a:r>
            <a:endParaRPr/>
          </a:p>
          <a:p>
            <a:pPr lvl="1" marL="864000" indent="-324000">
              <a:buClr>
                <a:srgbClr val="ffffff"/>
              </a:buClr>
              <a:buSzPct val="75000"/>
              <a:buFont typeface="StarSymbol"/>
              <a:buChar char=""/>
            </a:pPr>
            <a:r>
              <a:rPr lang="ru-RU" sz="2800" spc="-1">
                <a:latin typeface="Arial"/>
              </a:rPr>
              <a:t>Второй уровень структуры</a:t>
            </a:r>
            <a:endParaRPr/>
          </a:p>
          <a:p>
            <a:pPr lvl="2" marL="1296000" indent="-288000">
              <a:buClr>
                <a:srgbClr val="ffffff"/>
              </a:buClr>
              <a:buSzPct val="45000"/>
              <a:buFont typeface="StarSymbol"/>
              <a:buChar char=""/>
            </a:pPr>
            <a:r>
              <a:rPr lang="ru-RU" sz="2400" spc="-1">
                <a:latin typeface="Arial"/>
              </a:rPr>
              <a:t>Третий уровень структуры</a:t>
            </a:r>
            <a:endParaRPr/>
          </a:p>
          <a:p>
            <a:pPr lvl="3" marL="1728000" indent="-216000">
              <a:buClr>
                <a:srgbClr val="ffffff"/>
              </a:buClr>
              <a:buSzPct val="75000"/>
              <a:buFont typeface="StarSymbol"/>
              <a:buChar char=""/>
            </a:pPr>
            <a:r>
              <a:rPr lang="ru-RU" sz="2000" spc="-1">
                <a:latin typeface="Arial"/>
              </a:rPr>
              <a:t>Четвёртый уровень структуры</a:t>
            </a:r>
            <a:endParaRPr/>
          </a:p>
          <a:p>
            <a:pPr lvl="4" marL="2160000" indent="-216000">
              <a:buClr>
                <a:srgbClr val="ffffff"/>
              </a:buClr>
              <a:buSzPct val="45000"/>
              <a:buFont typeface="StarSymbol"/>
              <a:buChar char=""/>
            </a:pPr>
            <a:r>
              <a:rPr lang="ru-RU" sz="2000" spc="-1">
                <a:latin typeface="Arial"/>
              </a:rPr>
              <a:t>Пятый уровень структуры</a:t>
            </a:r>
            <a:endParaRPr/>
          </a:p>
          <a:p>
            <a:pPr lvl="5" marL="2592000" indent="-216000">
              <a:buClr>
                <a:srgbClr val="ffffff"/>
              </a:buClr>
              <a:buSzPct val="45000"/>
              <a:buFont typeface="StarSymbol"/>
              <a:buChar char=""/>
            </a:pPr>
            <a:r>
              <a:rPr lang="ru-RU" sz="2000" spc="-1">
                <a:latin typeface="Arial"/>
              </a:rPr>
              <a:t>Шестой уровень структуры</a:t>
            </a:r>
            <a:endParaRPr/>
          </a:p>
          <a:p>
            <a:pPr lvl="6" marL="3024000" indent="-216000">
              <a:buClr>
                <a:srgbClr val="ffffff"/>
              </a:buClr>
              <a:buSzPct val="45000"/>
              <a:buFont typeface="StarSymbol"/>
              <a:buChar char=""/>
            </a:pPr>
            <a:r>
              <a:rPr lang="ru-RU" sz="2000" spc="-1">
                <a:latin typeface="Arial"/>
              </a:rPr>
              <a:t>Седьмой уровень структуры</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CustomShape 1"/>
          <p:cNvSpPr/>
          <p:nvPr/>
        </p:nvSpPr>
        <p:spPr>
          <a:xfrm>
            <a:off x="0" y="5045760"/>
            <a:ext cx="9142200" cy="96120"/>
          </a:xfrm>
          <a:prstGeom prst="rect">
            <a:avLst/>
          </a:prstGeom>
          <a:solidFill>
            <a:schemeClr val="dk1"/>
          </a:solidFill>
          <a:ln>
            <a:noFill/>
          </a:ln>
        </p:spPr>
        <p:style>
          <a:lnRef idx="0"/>
          <a:fillRef idx="0"/>
          <a:effectRef idx="0"/>
          <a:fontRef idx="minor"/>
        </p:style>
      </p:sp>
      <p:sp>
        <p:nvSpPr>
          <p:cNvPr id="38" name="PlaceHolder 2"/>
          <p:cNvSpPr>
            <a:spLocks noGrp="1"/>
          </p:cNvSpPr>
          <p:nvPr>
            <p:ph type="title"/>
          </p:nvPr>
        </p:nvSpPr>
        <p:spPr>
          <a:xfrm>
            <a:off x="457200" y="205200"/>
            <a:ext cx="8229240" cy="858600"/>
          </a:xfrm>
          <a:prstGeom prst="rect">
            <a:avLst/>
          </a:prstGeom>
        </p:spPr>
        <p:txBody>
          <a:bodyPr lIns="0" rIns="0" tIns="0" bIns="0" anchor="ctr"/>
          <a:p>
            <a:pPr algn="ctr"/>
            <a:r>
              <a:rPr lang="ru-RU" sz="4400" spc="-1">
                <a:latin typeface="Arial"/>
              </a:rPr>
              <a:t>Для правки текста заголовка щёлкните мышью</a:t>
            </a:r>
            <a:endParaRPr/>
          </a:p>
        </p:txBody>
      </p:sp>
      <p:sp>
        <p:nvSpPr>
          <p:cNvPr id="39" name="PlaceHolder 3"/>
          <p:cNvSpPr>
            <a:spLocks noGrp="1"/>
          </p:cNvSpPr>
          <p:nvPr>
            <p:ph type="body"/>
          </p:nvPr>
        </p:nvSpPr>
        <p:spPr>
          <a:xfrm>
            <a:off x="457200" y="1203480"/>
            <a:ext cx="8229240" cy="2982960"/>
          </a:xfrm>
          <a:prstGeom prst="rect">
            <a:avLst/>
          </a:prstGeom>
        </p:spPr>
        <p:txBody>
          <a:bodyPr lIns="0" rIns="0" tIns="0" bIns="0"/>
          <a:p>
            <a:pPr marL="432000" indent="-324000">
              <a:buClr>
                <a:srgbClr val="ffffff"/>
              </a:buClr>
              <a:buSzPct val="45000"/>
              <a:buFont typeface="StarSymbol"/>
              <a:buChar char=""/>
            </a:pPr>
            <a:r>
              <a:rPr lang="ru-RU" sz="3200" spc="-1">
                <a:latin typeface="Arial"/>
              </a:rPr>
              <a:t>Для правки структуры щёлкните мышью</a:t>
            </a:r>
            <a:endParaRPr/>
          </a:p>
          <a:p>
            <a:pPr lvl="1" marL="864000" indent="-324000">
              <a:buClr>
                <a:srgbClr val="ffffff"/>
              </a:buClr>
              <a:buSzPct val="75000"/>
              <a:buFont typeface="StarSymbol"/>
              <a:buChar char=""/>
            </a:pPr>
            <a:r>
              <a:rPr lang="ru-RU" sz="2800" spc="-1">
                <a:latin typeface="Arial"/>
              </a:rPr>
              <a:t>Второй уровень структуры</a:t>
            </a:r>
            <a:endParaRPr/>
          </a:p>
          <a:p>
            <a:pPr lvl="2" marL="1296000" indent="-288000">
              <a:buClr>
                <a:srgbClr val="ffffff"/>
              </a:buClr>
              <a:buSzPct val="45000"/>
              <a:buFont typeface="StarSymbol"/>
              <a:buChar char=""/>
            </a:pPr>
            <a:r>
              <a:rPr lang="ru-RU" sz="2400" spc="-1">
                <a:latin typeface="Arial"/>
              </a:rPr>
              <a:t>Третий уровень структуры</a:t>
            </a:r>
            <a:endParaRPr/>
          </a:p>
          <a:p>
            <a:pPr lvl="3" marL="1728000" indent="-216000">
              <a:buClr>
                <a:srgbClr val="ffffff"/>
              </a:buClr>
              <a:buSzPct val="75000"/>
              <a:buFont typeface="StarSymbol"/>
              <a:buChar char=""/>
            </a:pPr>
            <a:r>
              <a:rPr lang="ru-RU" sz="2000" spc="-1">
                <a:latin typeface="Arial"/>
              </a:rPr>
              <a:t>Четвёртый уровень структуры</a:t>
            </a:r>
            <a:endParaRPr/>
          </a:p>
          <a:p>
            <a:pPr lvl="4" marL="2160000" indent="-216000">
              <a:buClr>
                <a:srgbClr val="ffffff"/>
              </a:buClr>
              <a:buSzPct val="45000"/>
              <a:buFont typeface="StarSymbol"/>
              <a:buChar char=""/>
            </a:pPr>
            <a:r>
              <a:rPr lang="ru-RU" sz="2000" spc="-1">
                <a:latin typeface="Arial"/>
              </a:rPr>
              <a:t>Пятый уровень структуры</a:t>
            </a:r>
            <a:endParaRPr/>
          </a:p>
          <a:p>
            <a:pPr lvl="5" marL="2592000" indent="-216000">
              <a:buClr>
                <a:srgbClr val="ffffff"/>
              </a:buClr>
              <a:buSzPct val="45000"/>
              <a:buFont typeface="StarSymbol"/>
              <a:buChar char=""/>
            </a:pPr>
            <a:r>
              <a:rPr lang="ru-RU" sz="2000" spc="-1">
                <a:latin typeface="Arial"/>
              </a:rPr>
              <a:t>Шестой уровень структуры</a:t>
            </a:r>
            <a:endParaRPr/>
          </a:p>
          <a:p>
            <a:pPr lvl="6" marL="3024000" indent="-216000">
              <a:buClr>
                <a:srgbClr val="ffffff"/>
              </a:buClr>
              <a:buSzPct val="45000"/>
              <a:buFont typeface="StarSymbol"/>
              <a:buChar char=""/>
            </a:pPr>
            <a:r>
              <a:rPr lang="ru-RU" sz="2000" spc="-1">
                <a:latin typeface="Arial"/>
              </a:rPr>
              <a:t>Седьмой уровень структуры</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20.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image" Target="../media/image23.jpeg"/><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image" Target="../media/image8.jpeg"/><Relationship Id="rId3"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image" Target="../media/image11.jpeg"/><Relationship Id="rId3" Type="http://schemas.openxmlformats.org/officeDocument/2006/relationships/image" Target="../media/image12.jpeg"/><Relationship Id="rId4" Type="http://schemas.openxmlformats.org/officeDocument/2006/relationships/image" Target="../media/image13.jpeg"/><Relationship Id="rId5" Type="http://schemas.openxmlformats.org/officeDocument/2006/relationships/image" Target="../media/image14.jpeg"/><Relationship Id="rId6"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311760" y="210600"/>
            <a:ext cx="8518680" cy="790920"/>
          </a:xfrm>
          <a:prstGeom prst="rect">
            <a:avLst/>
          </a:prstGeom>
          <a:noFill/>
          <a:ln>
            <a:noFill/>
          </a:ln>
        </p:spPr>
        <p:style>
          <a:lnRef idx="0"/>
          <a:fillRef idx="0"/>
          <a:effectRef idx="0"/>
          <a:fontRef idx="minor"/>
        </p:style>
        <p:txBody>
          <a:bodyPr lIns="90000" rIns="90000" tIns="91440" bIns="91440" anchor="ctr"/>
          <a:p>
            <a:pPr algn="ctr">
              <a:lnSpc>
                <a:spcPct val="100000"/>
              </a:lnSpc>
            </a:pPr>
            <a:r>
              <a:rPr b="1" lang="ru-RU" sz="3200" spc="-1" strike="noStrike">
                <a:solidFill>
                  <a:srgbClr val="000000"/>
                </a:solidFill>
                <a:uFill>
                  <a:solidFill>
                    <a:srgbClr val="ffffff"/>
                  </a:solidFill>
                </a:uFill>
                <a:latin typeface="Lato"/>
                <a:ea typeface="Lato"/>
              </a:rPr>
              <a:t>Unit 6. My music </a:t>
            </a:r>
            <a:endParaRPr/>
          </a:p>
        </p:txBody>
      </p:sp>
      <p:sp>
        <p:nvSpPr>
          <p:cNvPr id="75" name="CustomShape 2"/>
          <p:cNvSpPr/>
          <p:nvPr/>
        </p:nvSpPr>
        <p:spPr>
          <a:xfrm>
            <a:off x="623520" y="1541160"/>
            <a:ext cx="8518680" cy="790920"/>
          </a:xfrm>
          <a:prstGeom prst="rect">
            <a:avLst/>
          </a:prstGeom>
          <a:noFill/>
          <a:ln>
            <a:noFill/>
          </a:ln>
        </p:spPr>
        <p:style>
          <a:lnRef idx="0"/>
          <a:fillRef idx="0"/>
          <a:effectRef idx="0"/>
          <a:fontRef idx="minor"/>
        </p:style>
      </p:sp>
      <p:pic>
        <p:nvPicPr>
          <p:cNvPr id="76" name="Google Shape;61;p13" descr=""/>
          <p:cNvPicPr/>
          <p:nvPr/>
        </p:nvPicPr>
        <p:blipFill>
          <a:blip r:embed="rId1"/>
          <a:stretch/>
        </p:blipFill>
        <p:spPr>
          <a:xfrm>
            <a:off x="2034720" y="1080000"/>
            <a:ext cx="5019840" cy="3925080"/>
          </a:xfrm>
          <a:prstGeom prst="rect">
            <a:avLst/>
          </a:prstGeom>
          <a:ln>
            <a:noFill/>
          </a:ln>
        </p:spPr>
      </p:pic>
    </p:spTree>
  </p:cSld>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0">
                                  <p:stCondLst>
                                    <p:cond delay="0"/>
                                  </p:stCondLst>
                                  <p:childTnLst>
                                    <p:set>
                                      <p:cBhvr>
                                        <p:cTn id="6" dur="1" fill="hold">
                                          <p:stCondLst>
                                            <p:cond delay="0"/>
                                          </p:stCondLst>
                                        </p:cTn>
                                        <p:tgtEl>
                                          <p:spTgt spid="76"/>
                                        </p:tgtEl>
                                        <p:attrNameLst>
                                          <p:attrName>style.visibility</p:attrName>
                                        </p:attrNameLst>
                                      </p:cBhvr>
                                      <p:to>
                                        <p:strVal val="visible"/>
                                      </p:to>
                                    </p:set>
                                    <p:animEffect filter="fade" transition="in">
                                      <p:cBhvr additive="repl">
                                        <p:cTn id="7" dur="1000"/>
                                        <p:tgtEl>
                                          <p:spTgt spid="7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4721400" y="1864440"/>
            <a:ext cx="4421160" cy="705600"/>
          </a:xfrm>
          <a:prstGeom prst="rect">
            <a:avLst/>
          </a:prstGeom>
          <a:noFill/>
          <a:ln>
            <a:noFill/>
          </a:ln>
        </p:spPr>
        <p:style>
          <a:lnRef idx="0"/>
          <a:fillRef idx="0"/>
          <a:effectRef idx="0"/>
          <a:fontRef idx="minor"/>
        </p:style>
        <p:txBody>
          <a:bodyPr lIns="90000" rIns="90000" tIns="91440" bIns="91440"/>
          <a:p>
            <a:pPr>
              <a:lnSpc>
                <a:spcPct val="100000"/>
              </a:lnSpc>
            </a:pPr>
            <a:r>
              <a:rPr b="1" lang="ru-RU" sz="3200" spc="-1" strike="noStrike">
                <a:solidFill>
                  <a:srgbClr val="f55e61"/>
                </a:solidFill>
                <a:uFill>
                  <a:solidFill>
                    <a:srgbClr val="ffffff"/>
                  </a:solidFill>
                </a:uFill>
                <a:latin typeface="Playfair Display"/>
                <a:ea typeface="Playfair Display"/>
              </a:rPr>
              <a:t>recorder - флейта</a:t>
            </a:r>
            <a:endParaRPr/>
          </a:p>
        </p:txBody>
      </p:sp>
      <p:pic>
        <p:nvPicPr>
          <p:cNvPr id="100" name="" descr=""/>
          <p:cNvPicPr/>
          <p:nvPr/>
        </p:nvPicPr>
        <p:blipFill>
          <a:blip r:embed="rId1"/>
          <a:stretch/>
        </p:blipFill>
        <p:spPr>
          <a:xfrm>
            <a:off x="576000" y="720000"/>
            <a:ext cx="3717720" cy="3166920"/>
          </a:xfrm>
          <a:prstGeom prst="rect">
            <a:avLst/>
          </a:prstGeom>
          <a:ln>
            <a:noFill/>
          </a:ln>
        </p:spPr>
      </p:pic>
    </p:spTree>
  </p:cSld>
  <p:timing>
    <p:tnLst>
      <p:par>
        <p:cTn id="24" dur="indefinite" restart="never" nodeType="tmRoot">
          <p:childTnLst>
            <p:seq>
              <p:cTn id="25"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56160" y="98280"/>
            <a:ext cx="8978040" cy="616680"/>
          </a:xfrm>
          <a:prstGeom prst="rect">
            <a:avLst/>
          </a:prstGeom>
          <a:noFill/>
          <a:ln>
            <a:noFill/>
          </a:ln>
        </p:spPr>
        <p:style>
          <a:lnRef idx="0"/>
          <a:fillRef idx="0"/>
          <a:effectRef idx="0"/>
          <a:fontRef idx="minor"/>
        </p:style>
        <p:txBody>
          <a:bodyPr lIns="90000" rIns="90000" tIns="91440" bIns="91440"/>
          <a:p>
            <a:pPr>
              <a:lnSpc>
                <a:spcPct val="100000"/>
              </a:lnSpc>
            </a:pPr>
            <a:r>
              <a:rPr b="1" lang="ru-RU" sz="3200" spc="-1" strike="noStrike">
                <a:solidFill>
                  <a:srgbClr val="f55e61"/>
                </a:solidFill>
                <a:uFill>
                  <a:solidFill>
                    <a:srgbClr val="ffffff"/>
                  </a:solidFill>
                </a:uFill>
                <a:latin typeface="Playfair Display"/>
                <a:ea typeface="Playfair Display"/>
              </a:rPr>
              <a:t>А теперь проверим все слова и произносим по отдельности</a:t>
            </a:r>
            <a:endParaRPr/>
          </a:p>
        </p:txBody>
      </p:sp>
      <p:sp>
        <p:nvSpPr>
          <p:cNvPr id="102" name="CustomShape 2"/>
          <p:cNvSpPr/>
          <p:nvPr/>
        </p:nvSpPr>
        <p:spPr>
          <a:xfrm>
            <a:off x="311760" y="1152360"/>
            <a:ext cx="8518680" cy="3414600"/>
          </a:xfrm>
          <a:prstGeom prst="rect">
            <a:avLst/>
          </a:prstGeom>
          <a:noFill/>
          <a:ln>
            <a:noFill/>
          </a:ln>
        </p:spPr>
        <p:style>
          <a:lnRef idx="0"/>
          <a:fillRef idx="0"/>
          <a:effectRef idx="0"/>
          <a:fontRef idx="minor"/>
        </p:style>
        <p:txBody>
          <a:bodyPr lIns="90000" rIns="90000" tIns="91440" bIns="91440"/>
          <a:p>
            <a:pPr>
              <a:lnSpc>
                <a:spcPct val="100000"/>
              </a:lnSpc>
            </a:pPr>
            <a:r>
              <a:rPr lang="ru-RU" sz="1800" spc="-1" strike="noStrike">
                <a:solidFill>
                  <a:srgbClr val="5e696c"/>
                </a:solidFill>
                <a:uFill>
                  <a:solidFill>
                    <a:srgbClr val="ffffff"/>
                  </a:solidFill>
                </a:uFill>
                <a:latin typeface="Lato"/>
                <a:ea typeface="Lato"/>
              </a:rPr>
              <a:t>drum  - барабан</a:t>
            </a:r>
            <a:endParaRPr/>
          </a:p>
          <a:p>
            <a:pPr>
              <a:lnSpc>
                <a:spcPct val="100000"/>
              </a:lnSpc>
            </a:pPr>
            <a:r>
              <a:rPr lang="ru-RU" sz="1800" spc="-1" strike="noStrike">
                <a:solidFill>
                  <a:srgbClr val="5e696c"/>
                </a:solidFill>
                <a:uFill>
                  <a:solidFill>
                    <a:srgbClr val="ffffff"/>
                  </a:solidFill>
                </a:uFill>
                <a:latin typeface="Lato"/>
                <a:ea typeface="Lato"/>
              </a:rPr>
              <a:t>guitar - гитара</a:t>
            </a:r>
            <a:endParaRPr/>
          </a:p>
          <a:p>
            <a:pPr>
              <a:lnSpc>
                <a:spcPct val="100000"/>
              </a:lnSpc>
            </a:pPr>
            <a:r>
              <a:rPr lang="ru-RU" sz="1800" spc="-1" strike="noStrike">
                <a:solidFill>
                  <a:srgbClr val="5e696c"/>
                </a:solidFill>
                <a:uFill>
                  <a:solidFill>
                    <a:srgbClr val="ffffff"/>
                  </a:solidFill>
                </a:uFill>
                <a:latin typeface="Lato"/>
                <a:ea typeface="Lato"/>
              </a:rPr>
              <a:t>piano - пианино</a:t>
            </a:r>
            <a:endParaRPr/>
          </a:p>
          <a:p>
            <a:pPr>
              <a:lnSpc>
                <a:spcPct val="100000"/>
              </a:lnSpc>
            </a:pPr>
            <a:r>
              <a:rPr lang="ru-RU" sz="1800" spc="-1" strike="noStrike">
                <a:solidFill>
                  <a:srgbClr val="5e696c"/>
                </a:solidFill>
                <a:uFill>
                  <a:solidFill>
                    <a:srgbClr val="ffffff"/>
                  </a:solidFill>
                </a:uFill>
                <a:latin typeface="Lato"/>
                <a:ea typeface="Lato"/>
              </a:rPr>
              <a:t>trumpet  - труба</a:t>
            </a:r>
            <a:endParaRPr/>
          </a:p>
          <a:p>
            <a:pPr>
              <a:lnSpc>
                <a:spcPct val="100000"/>
              </a:lnSpc>
            </a:pPr>
            <a:r>
              <a:rPr lang="ru-RU" sz="1800" spc="-1" strike="noStrike">
                <a:solidFill>
                  <a:srgbClr val="5e696c"/>
                </a:solidFill>
                <a:uFill>
                  <a:solidFill>
                    <a:srgbClr val="ffffff"/>
                  </a:solidFill>
                </a:uFill>
                <a:latin typeface="Lato"/>
                <a:ea typeface="Lato"/>
              </a:rPr>
              <a:t>recorder - флейта</a:t>
            </a:r>
            <a:endParaRPr/>
          </a:p>
        </p:txBody>
      </p:sp>
      <p:pic>
        <p:nvPicPr>
          <p:cNvPr id="103" name="Google Shape;126;p23" descr=""/>
          <p:cNvPicPr/>
          <p:nvPr/>
        </p:nvPicPr>
        <p:blipFill>
          <a:blip r:embed="rId1"/>
          <a:stretch/>
        </p:blipFill>
        <p:spPr>
          <a:xfrm>
            <a:off x="4023360" y="1361880"/>
            <a:ext cx="4807080" cy="3414600"/>
          </a:xfrm>
          <a:prstGeom prst="rect">
            <a:avLst/>
          </a:prstGeom>
          <a:ln>
            <a:noFill/>
          </a:ln>
        </p:spPr>
      </p:pic>
    </p:spTree>
  </p:cSld>
  <p:timing>
    <p:tnLst>
      <p:par>
        <p:cTn id="26" dur="indefinite" restart="never" nodeType="tmRoot">
          <p:childTnLst>
            <p:seq>
              <p:cTn id="27"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311760" y="444960"/>
            <a:ext cx="4445640" cy="1478520"/>
          </a:xfrm>
          <a:prstGeom prst="rect">
            <a:avLst/>
          </a:prstGeom>
          <a:noFill/>
          <a:ln>
            <a:noFill/>
          </a:ln>
        </p:spPr>
        <p:style>
          <a:lnRef idx="0"/>
          <a:fillRef idx="0"/>
          <a:effectRef idx="0"/>
          <a:fontRef idx="minor"/>
        </p:style>
        <p:txBody>
          <a:bodyPr lIns="90000" rIns="90000" tIns="91440" bIns="91440"/>
          <a:p>
            <a:r>
              <a:rPr b="1" lang="ru-RU" sz="3200" spc="-1" strike="noStrike">
                <a:solidFill>
                  <a:srgbClr val="f55e61"/>
                </a:solidFill>
                <a:uFill>
                  <a:solidFill>
                    <a:srgbClr val="ffffff"/>
                  </a:solidFill>
                </a:uFill>
                <a:latin typeface="Playfair Display"/>
                <a:ea typeface="Playfair Display"/>
              </a:rPr>
              <a:t>Task 1. Colour and write the name</a:t>
            </a:r>
            <a:endParaRPr/>
          </a:p>
          <a:p>
            <a:pPr>
              <a:lnSpc>
                <a:spcPct val="100000"/>
              </a:lnSpc>
            </a:pPr>
            <a:r>
              <a:rPr b="1" lang="ru-RU" sz="3200" spc="-1" strike="noStrike">
                <a:solidFill>
                  <a:srgbClr val="f55e61"/>
                </a:solidFill>
                <a:uFill>
                  <a:solidFill>
                    <a:srgbClr val="ffffff"/>
                  </a:solidFill>
                </a:uFill>
                <a:latin typeface="Playfair Display"/>
                <a:ea typeface="Playfair Display"/>
              </a:rPr>
              <a:t>Раскрась и напиши названия инструмента</a:t>
            </a:r>
            <a:endParaRPr/>
          </a:p>
        </p:txBody>
      </p:sp>
      <p:sp>
        <p:nvSpPr>
          <p:cNvPr id="105" name="CustomShape 2"/>
          <p:cNvSpPr/>
          <p:nvPr/>
        </p:nvSpPr>
        <p:spPr>
          <a:xfrm>
            <a:off x="311760" y="3172680"/>
            <a:ext cx="4619520" cy="1394280"/>
          </a:xfrm>
          <a:prstGeom prst="rect">
            <a:avLst/>
          </a:prstGeom>
          <a:noFill/>
          <a:ln>
            <a:noFill/>
          </a:ln>
        </p:spPr>
        <p:style>
          <a:lnRef idx="0"/>
          <a:fillRef idx="0"/>
          <a:effectRef idx="0"/>
          <a:fontRef idx="minor"/>
        </p:style>
        <p:txBody>
          <a:bodyPr lIns="90000" rIns="90000" tIns="91440" bIns="91440"/>
          <a:p>
            <a:pPr>
              <a:lnSpc>
                <a:spcPct val="100000"/>
              </a:lnSpc>
            </a:pPr>
            <a:r>
              <a:rPr lang="ru-RU" sz="1800" spc="-1" strike="noStrike">
                <a:solidFill>
                  <a:srgbClr val="5e696c"/>
                </a:solidFill>
                <a:uFill>
                  <a:solidFill>
                    <a:srgbClr val="ffffff"/>
                  </a:solidFill>
                </a:uFill>
                <a:latin typeface="Lato"/>
                <a:ea typeface="Lato"/>
              </a:rPr>
              <a:t>Откройте книгу “Smiles1. Pupil’s book” страница 74, упр.1</a:t>
            </a:r>
            <a:endParaRPr/>
          </a:p>
          <a:p>
            <a:pPr>
              <a:lnSpc>
                <a:spcPct val="100000"/>
              </a:lnSpc>
            </a:pPr>
            <a:endParaRPr/>
          </a:p>
          <a:p>
            <a:pPr>
              <a:lnSpc>
                <a:spcPct val="100000"/>
              </a:lnSpc>
            </a:pPr>
            <a:endParaRPr/>
          </a:p>
        </p:txBody>
      </p:sp>
      <p:pic>
        <p:nvPicPr>
          <p:cNvPr id="106" name="Google Shape;133;p24" descr=""/>
          <p:cNvPicPr/>
          <p:nvPr/>
        </p:nvPicPr>
        <p:blipFill>
          <a:blip r:embed="rId1"/>
          <a:stretch/>
        </p:blipFill>
        <p:spPr>
          <a:xfrm>
            <a:off x="5126760" y="0"/>
            <a:ext cx="4015440" cy="5141880"/>
          </a:xfrm>
          <a:prstGeom prst="rect">
            <a:avLst/>
          </a:prstGeom>
          <a:ln>
            <a:noFill/>
          </a:ln>
        </p:spPr>
      </p:pic>
    </p:spTree>
  </p:cSld>
  <p:timing>
    <p:tnLst>
      <p:par>
        <p:cTn id="28" dur="indefinite" restart="never" nodeType="tmRoot">
          <p:childTnLst>
            <p:seq>
              <p:cTn id="29"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7" name="CustomShape 1"/>
          <p:cNvSpPr/>
          <p:nvPr/>
        </p:nvSpPr>
        <p:spPr>
          <a:xfrm>
            <a:off x="365040" y="466200"/>
            <a:ext cx="5231880" cy="706680"/>
          </a:xfrm>
          <a:prstGeom prst="rect">
            <a:avLst/>
          </a:prstGeom>
          <a:noFill/>
          <a:ln>
            <a:noFill/>
          </a:ln>
        </p:spPr>
        <p:style>
          <a:lnRef idx="0"/>
          <a:fillRef idx="0"/>
          <a:effectRef idx="0"/>
          <a:fontRef idx="minor"/>
        </p:style>
        <p:txBody>
          <a:bodyPr lIns="90000" rIns="90000" tIns="91440" bIns="91440"/>
          <a:p>
            <a:r>
              <a:rPr b="1" lang="ru-RU" sz="3200" spc="-1" strike="noStrike">
                <a:solidFill>
                  <a:srgbClr val="f55e61"/>
                </a:solidFill>
                <a:uFill>
                  <a:solidFill>
                    <a:srgbClr val="ffffff"/>
                  </a:solidFill>
                </a:uFill>
                <a:latin typeface="Playfair Display"/>
                <a:ea typeface="Playfair Display"/>
              </a:rPr>
              <a:t>Home task (домашнее задание):</a:t>
            </a:r>
            <a:endParaRPr/>
          </a:p>
          <a:p>
            <a:endParaRPr/>
          </a:p>
          <a:p>
            <a:r>
              <a:rPr b="1" lang="ru-RU" sz="1800" spc="-1" strike="noStrike">
                <a:solidFill>
                  <a:srgbClr val="f55e61"/>
                </a:solidFill>
                <a:uFill>
                  <a:solidFill>
                    <a:srgbClr val="ffffff"/>
                  </a:solidFill>
                </a:uFill>
                <a:latin typeface="Playfair Display"/>
                <a:ea typeface="Playfair Display"/>
              </a:rPr>
              <a:t>Учить новые слова наизусть.</a:t>
            </a:r>
            <a:endParaRPr/>
          </a:p>
          <a:p>
            <a:r>
              <a:rPr b="1" lang="ru-RU" sz="1800" spc="-1" strike="noStrike">
                <a:solidFill>
                  <a:srgbClr val="f55e61"/>
                </a:solidFill>
                <a:uFill>
                  <a:solidFill>
                    <a:srgbClr val="ffffff"/>
                  </a:solidFill>
                </a:uFill>
                <a:latin typeface="Playfair Display"/>
                <a:ea typeface="Playfair Display"/>
              </a:rPr>
              <a:t>Task 1. Выполни задание 1 и прикрепи  фото в Гугл Класс (Classroom)</a:t>
            </a:r>
            <a:endParaRPr/>
          </a:p>
          <a:p>
            <a:pPr>
              <a:lnSpc>
                <a:spcPct val="100000"/>
              </a:lnSpc>
            </a:pPr>
            <a:endParaRPr/>
          </a:p>
        </p:txBody>
      </p:sp>
      <p:sp>
        <p:nvSpPr>
          <p:cNvPr id="108" name="CustomShape 2"/>
          <p:cNvSpPr/>
          <p:nvPr/>
        </p:nvSpPr>
        <p:spPr>
          <a:xfrm>
            <a:off x="239760" y="2952000"/>
            <a:ext cx="4727880" cy="1660320"/>
          </a:xfrm>
          <a:prstGeom prst="rect">
            <a:avLst/>
          </a:prstGeom>
          <a:noFill/>
          <a:ln>
            <a:noFill/>
          </a:ln>
        </p:spPr>
        <p:style>
          <a:lnRef idx="0"/>
          <a:fillRef idx="0"/>
          <a:effectRef idx="0"/>
          <a:fontRef idx="minor"/>
        </p:style>
        <p:txBody>
          <a:bodyPr lIns="90000" rIns="90000" tIns="91440" bIns="91440"/>
          <a:p>
            <a:pPr>
              <a:lnSpc>
                <a:spcPct val="100000"/>
              </a:lnSpc>
            </a:pPr>
            <a:endParaRPr/>
          </a:p>
          <a:p>
            <a:pPr>
              <a:lnSpc>
                <a:spcPct val="100000"/>
              </a:lnSpc>
            </a:pPr>
            <a:r>
              <a:rPr lang="ru-RU" sz="1800" spc="-1" strike="noStrike">
                <a:solidFill>
                  <a:srgbClr val="5e696c"/>
                </a:solidFill>
                <a:uFill>
                  <a:solidFill>
                    <a:srgbClr val="ffffff"/>
                  </a:solidFill>
                </a:uFill>
                <a:latin typeface="Lato"/>
                <a:ea typeface="Lato"/>
              </a:rPr>
              <a:t>На этом наш урок подошел к концу. Надеюсь вам понравился урок.</a:t>
            </a:r>
            <a:endParaRPr/>
          </a:p>
          <a:p>
            <a:pPr>
              <a:lnSpc>
                <a:spcPct val="100000"/>
              </a:lnSpc>
            </a:pPr>
            <a:r>
              <a:rPr lang="ru-RU" sz="1800" spc="-1" strike="noStrike">
                <a:solidFill>
                  <a:srgbClr val="5e696c"/>
                </a:solidFill>
                <a:uFill>
                  <a:solidFill>
                    <a:srgbClr val="ffffff"/>
                  </a:solidFill>
                </a:uFill>
                <a:latin typeface="Lato"/>
                <a:ea typeface="Lato"/>
              </a:rPr>
              <a:t>Напиши в комментарий если есть вопросы или оставь + если понравился урок. </a:t>
            </a:r>
            <a:endParaRPr/>
          </a:p>
          <a:p>
            <a:pPr>
              <a:lnSpc>
                <a:spcPct val="100000"/>
              </a:lnSpc>
            </a:pPr>
            <a:endParaRPr/>
          </a:p>
          <a:p>
            <a:pPr>
              <a:lnSpc>
                <a:spcPct val="100000"/>
              </a:lnSpc>
            </a:pPr>
            <a:endParaRPr/>
          </a:p>
        </p:txBody>
      </p:sp>
      <p:pic>
        <p:nvPicPr>
          <p:cNvPr id="109" name="Google Shape;140;p25" descr=""/>
          <p:cNvPicPr/>
          <p:nvPr/>
        </p:nvPicPr>
        <p:blipFill>
          <a:blip r:embed="rId1"/>
          <a:stretch/>
        </p:blipFill>
        <p:spPr>
          <a:xfrm>
            <a:off x="5088600" y="4032000"/>
            <a:ext cx="1247040" cy="935640"/>
          </a:xfrm>
          <a:prstGeom prst="rect">
            <a:avLst/>
          </a:prstGeom>
          <a:ln>
            <a:noFill/>
          </a:ln>
        </p:spPr>
      </p:pic>
      <p:pic>
        <p:nvPicPr>
          <p:cNvPr id="110" name="" descr=""/>
          <p:cNvPicPr/>
          <p:nvPr/>
        </p:nvPicPr>
        <p:blipFill>
          <a:blip r:embed="rId2"/>
          <a:stretch/>
        </p:blipFill>
        <p:spPr>
          <a:xfrm>
            <a:off x="6706440" y="0"/>
            <a:ext cx="2434320" cy="5142960"/>
          </a:xfrm>
          <a:prstGeom prst="rect">
            <a:avLst/>
          </a:prstGeom>
          <a:ln>
            <a:noFill/>
          </a:ln>
        </p:spPr>
      </p:pic>
    </p:spTree>
  </p:cSld>
  <p:timing>
    <p:tnLst>
      <p:par>
        <p:cTn id="30" dur="indefinite" restart="never" nodeType="tmRoot">
          <p:childTnLst>
            <p:seq>
              <p:cTn id="31"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77" name="CustomShape 1"/>
          <p:cNvSpPr/>
          <p:nvPr/>
        </p:nvSpPr>
        <p:spPr>
          <a:xfrm>
            <a:off x="1512000" y="360000"/>
            <a:ext cx="5470560" cy="574560"/>
          </a:xfrm>
          <a:prstGeom prst="rect">
            <a:avLst/>
          </a:prstGeom>
          <a:noFill/>
          <a:ln>
            <a:noFill/>
          </a:ln>
        </p:spPr>
        <p:style>
          <a:lnRef idx="0"/>
          <a:fillRef idx="0"/>
          <a:effectRef idx="0"/>
          <a:fontRef idx="minor"/>
        </p:style>
        <p:txBody>
          <a:bodyPr lIns="90000" rIns="90000" tIns="91440" bIns="91440"/>
          <a:p>
            <a:pPr>
              <a:lnSpc>
                <a:spcPct val="100000"/>
              </a:lnSpc>
            </a:pPr>
            <a:r>
              <a:rPr b="1" lang="ru-RU" sz="3200" spc="-1" strike="noStrike">
                <a:solidFill>
                  <a:srgbClr val="f55e61"/>
                </a:solidFill>
                <a:uFill>
                  <a:solidFill>
                    <a:srgbClr val="ffffff"/>
                  </a:solidFill>
                </a:uFill>
                <a:latin typeface="Playfair Display"/>
                <a:ea typeface="Playfair Display"/>
              </a:rPr>
              <a:t> </a:t>
            </a:r>
            <a:r>
              <a:rPr b="1" lang="ru-RU" sz="3200" spc="-1" strike="noStrike">
                <a:solidFill>
                  <a:srgbClr val="f55e61"/>
                </a:solidFill>
                <a:uFill>
                  <a:solidFill>
                    <a:srgbClr val="ffffff"/>
                  </a:solidFill>
                </a:uFill>
                <a:latin typeface="Playfair Display"/>
                <a:ea typeface="Playfair Display"/>
              </a:rPr>
              <a:t>Aims of the lesson</a:t>
            </a:r>
            <a:endParaRPr/>
          </a:p>
        </p:txBody>
      </p:sp>
      <p:sp>
        <p:nvSpPr>
          <p:cNvPr id="78" name="CustomShape 2"/>
          <p:cNvSpPr/>
          <p:nvPr/>
        </p:nvSpPr>
        <p:spPr>
          <a:xfrm>
            <a:off x="1080000" y="1224000"/>
            <a:ext cx="6622560" cy="2950560"/>
          </a:xfrm>
          <a:prstGeom prst="rect">
            <a:avLst/>
          </a:prstGeom>
          <a:noFill/>
          <a:ln>
            <a:noFill/>
          </a:ln>
        </p:spPr>
        <p:style>
          <a:lnRef idx="0"/>
          <a:fillRef idx="0"/>
          <a:effectRef idx="0"/>
          <a:fontRef idx="minor"/>
        </p:style>
        <p:txBody>
          <a:bodyPr lIns="90000" rIns="90000" tIns="91440" bIns="91440"/>
          <a:p>
            <a:pPr>
              <a:lnSpc>
                <a:spcPct val="100000"/>
              </a:lnSpc>
            </a:pPr>
            <a:endParaRPr/>
          </a:p>
          <a:p>
            <a:pPr>
              <a:lnSpc>
                <a:spcPct val="100000"/>
              </a:lnSpc>
            </a:pPr>
            <a:endParaRPr/>
          </a:p>
        </p:txBody>
      </p:sp>
      <p:sp>
        <p:nvSpPr>
          <p:cNvPr id="79" name="CustomShape 3"/>
          <p:cNvSpPr/>
          <p:nvPr/>
        </p:nvSpPr>
        <p:spPr>
          <a:xfrm>
            <a:off x="864000" y="1296000"/>
            <a:ext cx="7342560" cy="2023200"/>
          </a:xfrm>
          <a:prstGeom prst="rect">
            <a:avLst/>
          </a:prstGeom>
          <a:solidFill>
            <a:srgbClr val="ffffff"/>
          </a:solidFill>
          <a:ln>
            <a:noFill/>
          </a:ln>
        </p:spPr>
        <p:style>
          <a:lnRef idx="0"/>
          <a:fillRef idx="0"/>
          <a:effectRef idx="0"/>
          <a:fontRef idx="minor"/>
        </p:style>
        <p:txBody>
          <a:bodyPr lIns="90000" rIns="90000" tIns="45000" bIns="45000"/>
          <a:p>
            <a:r>
              <a:rPr b="1" lang="ru-RU" sz="3600" spc="-1" strike="noStrike">
                <a:solidFill>
                  <a:srgbClr val="5e696c"/>
                </a:solidFill>
                <a:uFill>
                  <a:solidFill>
                    <a:srgbClr val="ffffff"/>
                  </a:solidFill>
                </a:uFill>
                <a:latin typeface="Lato"/>
                <a:ea typeface="Lato"/>
              </a:rPr>
              <a:t>To identify musical instruments </a:t>
            </a:r>
            <a:endParaRPr/>
          </a:p>
          <a:p>
            <a:r>
              <a:rPr b="1" lang="ru-RU" sz="3600" spc="-1" strike="noStrike">
                <a:solidFill>
                  <a:srgbClr val="5e696c"/>
                </a:solidFill>
                <a:uFill>
                  <a:solidFill>
                    <a:srgbClr val="ffffff"/>
                  </a:solidFill>
                </a:uFill>
                <a:latin typeface="Lato"/>
                <a:ea typeface="Lato"/>
              </a:rPr>
              <a:t>To talk about ability </a:t>
            </a:r>
            <a:endParaRPr/>
          </a:p>
        </p:txBody>
      </p:sp>
    </p:spTree>
  </p:cSld>
  <p:timing>
    <p:tnLst>
      <p:par>
        <p:cTn id="8" dur="indefinite" restart="never" nodeType="tmRoot">
          <p:childTnLst>
            <p:seq>
              <p:cTn id="9"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959760" y="432000"/>
            <a:ext cx="7102800" cy="215856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StarSymbol"/>
              <a:buChar char="l"/>
            </a:pPr>
            <a:r>
              <a:rPr b="1" lang="ru-RU" sz="1400" spc="-1" strike="noStrike">
                <a:solidFill>
                  <a:srgbClr val="000000"/>
                </a:solidFill>
                <a:uFill>
                  <a:solidFill>
                    <a:srgbClr val="ffffff"/>
                  </a:solidFill>
                </a:uFill>
                <a:latin typeface="Arial"/>
                <a:ea typeface="DejaVu Sans"/>
              </a:rPr>
              <a:t>Hello children! How are you?  Today we start our new Unit, named «My music». We will learn musical instruments. What kind of musical intruments do you know? To introduce them, let's watch the video! </a:t>
            </a:r>
            <a:endParaRPr/>
          </a:p>
          <a:p>
            <a:pPr marL="432000" indent="-322560">
              <a:lnSpc>
                <a:spcPct val="100000"/>
              </a:lnSpc>
              <a:buClr>
                <a:srgbClr val="ffffff"/>
              </a:buClr>
              <a:buSzPct val="45000"/>
              <a:buFont typeface="StarSymbol"/>
              <a:buChar char="l"/>
            </a:pPr>
            <a:r>
              <a:rPr b="1" lang="ru-RU" sz="1400" spc="-1" strike="noStrike">
                <a:solidFill>
                  <a:srgbClr val="000000"/>
                </a:solidFill>
                <a:uFill>
                  <a:solidFill>
                    <a:srgbClr val="ffffff"/>
                  </a:solidFill>
                </a:uFill>
                <a:latin typeface="Arial"/>
                <a:ea typeface="DejaVu Sans"/>
              </a:rPr>
              <a:t>Здравствуйте дети! Как ваши дела? Сегодня мы начинаем новый раздел, который называется «My music» « Моя музыка». Мы будем изучать музыкальные инструменты. Какие виды инструментов ты знаешь? А чтобы познакомится с ними на английском языке, давайте посмотрим видео! </a:t>
            </a:r>
            <a:endParaRPr/>
          </a:p>
        </p:txBody>
      </p:sp>
      <p:pic>
        <p:nvPicPr>
          <p:cNvPr id="81" name="" descr=""/>
          <p:cNvPicPr/>
          <p:nvPr/>
        </p:nvPicPr>
        <p:blipFill>
          <a:blip r:embed="rId1"/>
          <a:stretch/>
        </p:blipFill>
        <p:spPr>
          <a:xfrm>
            <a:off x="2638440" y="3024000"/>
            <a:ext cx="4386240" cy="1726560"/>
          </a:xfrm>
          <a:prstGeom prst="rect">
            <a:avLst/>
          </a:prstGeom>
          <a:ln>
            <a:noFill/>
          </a:ln>
        </p:spPr>
      </p:pic>
      <p:pic>
        <p:nvPicPr>
          <p:cNvPr id="82" name="" descr=""/>
          <p:cNvPicPr/>
          <p:nvPr/>
        </p:nvPicPr>
        <p:blipFill>
          <a:blip r:embed="rId2"/>
          <a:stretch/>
        </p:blipFill>
        <p:spPr>
          <a:xfrm>
            <a:off x="2638440" y="3024000"/>
            <a:ext cx="4386240" cy="1726560"/>
          </a:xfrm>
          <a:prstGeom prst="rect">
            <a:avLst/>
          </a:prstGeom>
          <a:ln>
            <a:noFill/>
          </a:ln>
        </p:spPr>
      </p:pic>
    </p:spTree>
  </p:cSld>
  <p:timing>
    <p:tnLst>
      <p:par>
        <p:cTn id="10" dur="indefinite" restart="never" nodeType="tmRoot">
          <p:childTnLst>
            <p:seq>
              <p:cTn id="11"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CustomShape 1"/>
          <p:cNvSpPr/>
          <p:nvPr/>
        </p:nvSpPr>
        <p:spPr>
          <a:xfrm>
            <a:off x="199440" y="239040"/>
            <a:ext cx="8518680" cy="3414600"/>
          </a:xfrm>
          <a:prstGeom prst="rect">
            <a:avLst/>
          </a:prstGeom>
          <a:noFill/>
          <a:ln>
            <a:noFill/>
          </a:ln>
        </p:spPr>
        <p:style>
          <a:lnRef idx="0"/>
          <a:fillRef idx="0"/>
          <a:effectRef idx="0"/>
          <a:fontRef idx="minor"/>
        </p:style>
        <p:txBody>
          <a:bodyPr lIns="90000" rIns="90000" tIns="91440" bIns="91440"/>
          <a:p>
            <a:pPr>
              <a:lnSpc>
                <a:spcPct val="100000"/>
              </a:lnSpc>
            </a:pPr>
            <a:r>
              <a:rPr b="1" lang="ru-RU" sz="1800" spc="-1" strike="noStrike">
                <a:solidFill>
                  <a:srgbClr val="5e696c"/>
                </a:solidFill>
                <a:uFill>
                  <a:solidFill>
                    <a:srgbClr val="ffffff"/>
                  </a:solidFill>
                </a:uFill>
                <a:latin typeface="Lato"/>
                <a:ea typeface="Lato"/>
              </a:rPr>
              <a:t>Посмотрели видео? Понравилась песня? О чем было видео?  </a:t>
            </a:r>
            <a:endParaRPr/>
          </a:p>
          <a:p>
            <a:pPr>
              <a:lnSpc>
                <a:spcPct val="100000"/>
              </a:lnSpc>
            </a:pPr>
            <a:r>
              <a:rPr b="1" lang="ru-RU" sz="1800" spc="-1" strike="noStrike">
                <a:solidFill>
                  <a:srgbClr val="5e696c"/>
                </a:solidFill>
                <a:uFill>
                  <a:solidFill>
                    <a:srgbClr val="ffffff"/>
                  </a:solidFill>
                </a:uFill>
                <a:latin typeface="Lato"/>
                <a:ea typeface="Lato"/>
              </a:rPr>
              <a:t>Сегодняшняя наша тема «Musical instruments» - «Музыкальные инструменты»  ( </a:t>
            </a:r>
            <a:r>
              <a:rPr i="1" lang="ru-RU" sz="1800" spc="-1" strike="noStrike">
                <a:solidFill>
                  <a:srgbClr val="5e696c"/>
                </a:solidFill>
                <a:uFill>
                  <a:solidFill>
                    <a:srgbClr val="ffffff"/>
                  </a:solidFill>
                </a:uFill>
                <a:latin typeface="Lato"/>
                <a:ea typeface="Lato"/>
              </a:rPr>
              <a:t>открываем тетрадь и пишем число и тему.</a:t>
            </a:r>
            <a:r>
              <a:rPr b="1" lang="ru-RU" sz="1800" spc="-1" strike="noStrike">
                <a:solidFill>
                  <a:srgbClr val="5e696c"/>
                </a:solidFill>
                <a:uFill>
                  <a:solidFill>
                    <a:srgbClr val="ffffff"/>
                  </a:solidFill>
                </a:uFill>
                <a:latin typeface="Lato"/>
                <a:ea typeface="Lato"/>
              </a:rPr>
              <a:t>)</a:t>
            </a:r>
            <a:endParaRPr/>
          </a:p>
          <a:p>
            <a:pPr>
              <a:lnSpc>
                <a:spcPct val="100000"/>
              </a:lnSpc>
            </a:pPr>
            <a:r>
              <a:rPr lang="ru-RU" sz="1800" spc="-1" strike="noStrike">
                <a:solidFill>
                  <a:srgbClr val="5e696c"/>
                </a:solidFill>
                <a:uFill>
                  <a:solidFill>
                    <a:srgbClr val="ffffff"/>
                  </a:solidFill>
                </a:uFill>
                <a:latin typeface="Lato"/>
                <a:ea typeface="Lato"/>
              </a:rPr>
              <a:t>Сегодня мы :</a:t>
            </a:r>
            <a:endParaRPr/>
          </a:p>
          <a:p>
            <a:pPr>
              <a:lnSpc>
                <a:spcPct val="100000"/>
              </a:lnSpc>
            </a:pPr>
            <a:r>
              <a:rPr b="1" lang="ru-RU" sz="1800" spc="-1" strike="noStrike">
                <a:solidFill>
                  <a:srgbClr val="5e696c"/>
                </a:solidFill>
                <a:uFill>
                  <a:solidFill>
                    <a:srgbClr val="ffffff"/>
                  </a:solidFill>
                </a:uFill>
                <a:latin typeface="Lato"/>
                <a:ea typeface="Lato"/>
              </a:rPr>
              <a:t>Поговорим о видах инструментов</a:t>
            </a:r>
            <a:endParaRPr/>
          </a:p>
          <a:p>
            <a:pPr>
              <a:lnSpc>
                <a:spcPct val="100000"/>
              </a:lnSpc>
            </a:pPr>
            <a:r>
              <a:rPr b="1" lang="ru-RU" sz="1800" spc="-1" strike="noStrike">
                <a:solidFill>
                  <a:srgbClr val="5e696c"/>
                </a:solidFill>
                <a:uFill>
                  <a:solidFill>
                    <a:srgbClr val="ffffff"/>
                  </a:solidFill>
                </a:uFill>
                <a:latin typeface="Lato"/>
                <a:ea typeface="Lato"/>
              </a:rPr>
              <a:t>Учим новые слова </a:t>
            </a:r>
            <a:endParaRPr/>
          </a:p>
          <a:p>
            <a:pPr>
              <a:lnSpc>
                <a:spcPct val="100000"/>
              </a:lnSpc>
            </a:pPr>
            <a:endParaRPr/>
          </a:p>
          <a:p>
            <a:pPr>
              <a:lnSpc>
                <a:spcPct val="100000"/>
              </a:lnSpc>
            </a:pPr>
            <a:endParaRPr/>
          </a:p>
          <a:p>
            <a:pPr>
              <a:lnSpc>
                <a:spcPct val="100000"/>
              </a:lnSpc>
            </a:pPr>
            <a:r>
              <a:rPr lang="ru-RU" sz="1800" spc="-1" strike="noStrike">
                <a:solidFill>
                  <a:srgbClr val="ff0000"/>
                </a:solidFill>
                <a:uFill>
                  <a:solidFill>
                    <a:srgbClr val="ffffff"/>
                  </a:solidFill>
                </a:uFill>
                <a:latin typeface="Lato"/>
                <a:ea typeface="Lato"/>
              </a:rPr>
              <a:t>Напиши все новые слова в тетрадь</a:t>
            </a:r>
            <a:endParaRPr/>
          </a:p>
          <a:p>
            <a:pPr>
              <a:lnSpc>
                <a:spcPct val="100000"/>
              </a:lnSpc>
            </a:pPr>
            <a:endParaRPr/>
          </a:p>
        </p:txBody>
      </p:sp>
      <p:pic>
        <p:nvPicPr>
          <p:cNvPr id="84" name="Google Shape;78;p16" descr=""/>
          <p:cNvPicPr/>
          <p:nvPr/>
        </p:nvPicPr>
        <p:blipFill>
          <a:blip r:embed="rId1"/>
          <a:stretch/>
        </p:blipFill>
        <p:spPr>
          <a:xfrm>
            <a:off x="5930640" y="1352880"/>
            <a:ext cx="3081600" cy="3676320"/>
          </a:xfrm>
          <a:prstGeom prst="rect">
            <a:avLst/>
          </a:prstGeom>
          <a:ln>
            <a:noFill/>
          </a:ln>
        </p:spPr>
      </p:pic>
    </p:spTree>
  </p:cSld>
  <p:timing>
    <p:tnLst>
      <p:par>
        <p:cTn id="12" dur="indefinite" restart="never" nodeType="tmRoot">
          <p:childTnLst>
            <p:seq>
              <p:cTn id="13"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CustomShape 1"/>
          <p:cNvSpPr/>
          <p:nvPr/>
        </p:nvSpPr>
        <p:spPr>
          <a:xfrm>
            <a:off x="56160" y="351360"/>
            <a:ext cx="9086040" cy="925920"/>
          </a:xfrm>
          <a:prstGeom prst="rect">
            <a:avLst/>
          </a:prstGeom>
          <a:noFill/>
          <a:ln>
            <a:noFill/>
          </a:ln>
        </p:spPr>
        <p:style>
          <a:lnRef idx="0"/>
          <a:fillRef idx="0"/>
          <a:effectRef idx="0"/>
          <a:fontRef idx="minor"/>
        </p:style>
        <p:txBody>
          <a:bodyPr lIns="90000" rIns="90000" tIns="91440" bIns="91440"/>
          <a:p>
            <a:r>
              <a:rPr b="1" lang="ru-RU" sz="3200" spc="-1" strike="noStrike">
                <a:solidFill>
                  <a:srgbClr val="f55e61"/>
                </a:solidFill>
                <a:uFill>
                  <a:solidFill>
                    <a:srgbClr val="ffffff"/>
                  </a:solidFill>
                </a:uFill>
                <a:latin typeface="Playfair Display"/>
                <a:ea typeface="Playfair Display"/>
              </a:rPr>
              <a:t>Musical instruments - Музыкальные инструменты </a:t>
            </a:r>
            <a:endParaRPr/>
          </a:p>
          <a:p>
            <a:pPr>
              <a:lnSpc>
                <a:spcPct val="100000"/>
              </a:lnSpc>
            </a:pPr>
            <a:endParaRPr/>
          </a:p>
        </p:txBody>
      </p:sp>
      <p:pic>
        <p:nvPicPr>
          <p:cNvPr id="86" name="Google Shape;84;p17" descr=""/>
          <p:cNvPicPr/>
          <p:nvPr/>
        </p:nvPicPr>
        <p:blipFill>
          <a:blip r:embed="rId1"/>
          <a:stretch/>
        </p:blipFill>
        <p:spPr>
          <a:xfrm>
            <a:off x="76320" y="1518480"/>
            <a:ext cx="2637000" cy="2262960"/>
          </a:xfrm>
          <a:prstGeom prst="rect">
            <a:avLst/>
          </a:prstGeom>
          <a:ln>
            <a:noFill/>
          </a:ln>
        </p:spPr>
      </p:pic>
      <p:pic>
        <p:nvPicPr>
          <p:cNvPr id="87" name="Google Shape;85;p17" descr=""/>
          <p:cNvPicPr/>
          <p:nvPr/>
        </p:nvPicPr>
        <p:blipFill>
          <a:blip r:embed="rId2"/>
          <a:stretch/>
        </p:blipFill>
        <p:spPr>
          <a:xfrm>
            <a:off x="2906280" y="1208520"/>
            <a:ext cx="3282120" cy="1815840"/>
          </a:xfrm>
          <a:prstGeom prst="rect">
            <a:avLst/>
          </a:prstGeom>
          <a:ln>
            <a:noFill/>
          </a:ln>
        </p:spPr>
      </p:pic>
      <p:pic>
        <p:nvPicPr>
          <p:cNvPr id="88" name="Google Shape;86;p17" descr=""/>
          <p:cNvPicPr/>
          <p:nvPr/>
        </p:nvPicPr>
        <p:blipFill>
          <a:blip r:embed="rId3"/>
          <a:stretch/>
        </p:blipFill>
        <p:spPr>
          <a:xfrm>
            <a:off x="6381000" y="1208520"/>
            <a:ext cx="2684880" cy="2233080"/>
          </a:xfrm>
          <a:prstGeom prst="rect">
            <a:avLst/>
          </a:prstGeom>
          <a:ln>
            <a:noFill/>
          </a:ln>
        </p:spPr>
      </p:pic>
      <p:pic>
        <p:nvPicPr>
          <p:cNvPr id="89" name="Google Shape;87;p17" descr=""/>
          <p:cNvPicPr/>
          <p:nvPr/>
        </p:nvPicPr>
        <p:blipFill>
          <a:blip r:embed="rId4"/>
          <a:stretch/>
        </p:blipFill>
        <p:spPr>
          <a:xfrm>
            <a:off x="1571040" y="3227400"/>
            <a:ext cx="2084760" cy="1733760"/>
          </a:xfrm>
          <a:prstGeom prst="rect">
            <a:avLst/>
          </a:prstGeom>
          <a:ln>
            <a:noFill/>
          </a:ln>
        </p:spPr>
      </p:pic>
      <p:pic>
        <p:nvPicPr>
          <p:cNvPr id="90" name="Google Shape;88;p17" descr=""/>
          <p:cNvPicPr/>
          <p:nvPr/>
        </p:nvPicPr>
        <p:blipFill>
          <a:blip r:embed="rId5"/>
          <a:stretch/>
        </p:blipFill>
        <p:spPr>
          <a:xfrm>
            <a:off x="4572000" y="3067200"/>
            <a:ext cx="2899800" cy="2054160"/>
          </a:xfrm>
          <a:prstGeom prst="rect">
            <a:avLst/>
          </a:prstGeom>
          <a:ln>
            <a:noFill/>
          </a:ln>
        </p:spPr>
      </p:pic>
    </p:spTree>
  </p:cSld>
  <p:timing>
    <p:tnLst>
      <p:par>
        <p:cTn id="14" dur="indefinite" restart="never" nodeType="tmRoot">
          <p:childTnLst>
            <p:seq>
              <p:cTn id="15"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4356360" y="1442880"/>
            <a:ext cx="4431960" cy="846000"/>
          </a:xfrm>
          <a:prstGeom prst="rect">
            <a:avLst/>
          </a:prstGeom>
          <a:noFill/>
          <a:ln>
            <a:noFill/>
          </a:ln>
        </p:spPr>
        <p:style>
          <a:lnRef idx="0"/>
          <a:fillRef idx="0"/>
          <a:effectRef idx="0"/>
          <a:fontRef idx="minor"/>
        </p:style>
        <p:txBody>
          <a:bodyPr lIns="90000" rIns="90000" tIns="91440" bIns="91440"/>
          <a:p>
            <a:pPr>
              <a:lnSpc>
                <a:spcPct val="100000"/>
              </a:lnSpc>
            </a:pPr>
            <a:r>
              <a:rPr b="1" lang="ru-RU" sz="3600" spc="-1" strike="noStrike">
                <a:solidFill>
                  <a:srgbClr val="f55e61"/>
                </a:solidFill>
                <a:uFill>
                  <a:solidFill>
                    <a:srgbClr val="ffffff"/>
                  </a:solidFill>
                </a:uFill>
                <a:latin typeface="Playfair Display"/>
                <a:ea typeface="Playfair Display"/>
              </a:rPr>
              <a:t>drum - барабан</a:t>
            </a:r>
            <a:endParaRPr/>
          </a:p>
        </p:txBody>
      </p:sp>
      <p:pic>
        <p:nvPicPr>
          <p:cNvPr id="92" name="Google Shape;94;p18" descr=""/>
          <p:cNvPicPr/>
          <p:nvPr/>
        </p:nvPicPr>
        <p:blipFill>
          <a:blip r:embed="rId1"/>
          <a:stretch/>
        </p:blipFill>
        <p:spPr>
          <a:xfrm>
            <a:off x="144000" y="288000"/>
            <a:ext cx="3873240" cy="3873240"/>
          </a:xfrm>
          <a:prstGeom prst="rect">
            <a:avLst/>
          </a:prstGeom>
          <a:ln>
            <a:noFill/>
          </a:ln>
        </p:spPr>
      </p:pic>
    </p:spTree>
  </p:cSld>
  <p:timing>
    <p:tnLst>
      <p:par>
        <p:cTn id="16" dur="indefinite" restart="never" nodeType="tmRoot">
          <p:childTnLst>
            <p:seq>
              <p:cTn id="17"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4710240" y="1934640"/>
            <a:ext cx="4431960" cy="888480"/>
          </a:xfrm>
          <a:prstGeom prst="rect">
            <a:avLst/>
          </a:prstGeom>
          <a:noFill/>
          <a:ln>
            <a:noFill/>
          </a:ln>
        </p:spPr>
        <p:style>
          <a:lnRef idx="0"/>
          <a:fillRef idx="0"/>
          <a:effectRef idx="0"/>
          <a:fontRef idx="minor"/>
        </p:style>
        <p:txBody>
          <a:bodyPr lIns="90000" rIns="90000" tIns="91440" bIns="91440"/>
          <a:p>
            <a:pPr>
              <a:lnSpc>
                <a:spcPct val="100000"/>
              </a:lnSpc>
            </a:pPr>
            <a:r>
              <a:rPr b="1" lang="ru-RU" sz="3600" spc="-1" strike="noStrike">
                <a:solidFill>
                  <a:srgbClr val="f55e61"/>
                </a:solidFill>
                <a:uFill>
                  <a:solidFill>
                    <a:srgbClr val="ffffff"/>
                  </a:solidFill>
                </a:uFill>
                <a:latin typeface="Playfair Display"/>
                <a:ea typeface="Playfair Display"/>
              </a:rPr>
              <a:t>guitar - гитара</a:t>
            </a:r>
            <a:endParaRPr/>
          </a:p>
        </p:txBody>
      </p:sp>
      <p:pic>
        <p:nvPicPr>
          <p:cNvPr id="94" name="Google Shape;101;p19" descr=""/>
          <p:cNvPicPr/>
          <p:nvPr/>
        </p:nvPicPr>
        <p:blipFill>
          <a:blip r:embed="rId1"/>
          <a:stretch/>
        </p:blipFill>
        <p:spPr>
          <a:xfrm>
            <a:off x="385920" y="651600"/>
            <a:ext cx="3717720" cy="3092040"/>
          </a:xfrm>
          <a:prstGeom prst="rect">
            <a:avLst/>
          </a:prstGeom>
          <a:ln>
            <a:noFill/>
          </a:ln>
        </p:spPr>
      </p:pic>
    </p:spTree>
  </p:cSld>
  <p:timing>
    <p:tnLst>
      <p:par>
        <p:cTn id="18" dur="indefinite" restart="never" nodeType="tmRoot">
          <p:childTnLst>
            <p:seq>
              <p:cTn id="19"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CustomShape 1"/>
          <p:cNvSpPr/>
          <p:nvPr/>
        </p:nvSpPr>
        <p:spPr>
          <a:xfrm>
            <a:off x="4760640" y="1953360"/>
            <a:ext cx="4392360" cy="998280"/>
          </a:xfrm>
          <a:prstGeom prst="rect">
            <a:avLst/>
          </a:prstGeom>
          <a:noFill/>
          <a:ln>
            <a:noFill/>
          </a:ln>
        </p:spPr>
        <p:style>
          <a:lnRef idx="0"/>
          <a:fillRef idx="0"/>
          <a:effectRef idx="0"/>
          <a:fontRef idx="minor"/>
        </p:style>
        <p:txBody>
          <a:bodyPr lIns="90000" rIns="90000" tIns="91440" bIns="91440"/>
          <a:p>
            <a:pPr>
              <a:lnSpc>
                <a:spcPct val="100000"/>
              </a:lnSpc>
            </a:pPr>
            <a:r>
              <a:rPr b="1" lang="ru-RU" sz="3600" spc="-1" strike="noStrike">
                <a:solidFill>
                  <a:srgbClr val="f55e61"/>
                </a:solidFill>
                <a:uFill>
                  <a:solidFill>
                    <a:srgbClr val="ffffff"/>
                  </a:solidFill>
                </a:uFill>
                <a:latin typeface="Playfair Display"/>
                <a:ea typeface="Playfair Display"/>
              </a:rPr>
              <a:t>piano - пианино</a:t>
            </a:r>
            <a:endParaRPr/>
          </a:p>
        </p:txBody>
      </p:sp>
      <p:pic>
        <p:nvPicPr>
          <p:cNvPr id="96" name="Google Shape;107;p20" descr=""/>
          <p:cNvPicPr/>
          <p:nvPr/>
        </p:nvPicPr>
        <p:blipFill>
          <a:blip r:embed="rId1"/>
          <a:stretch/>
        </p:blipFill>
        <p:spPr>
          <a:xfrm>
            <a:off x="96120" y="576000"/>
            <a:ext cx="4583520" cy="3933000"/>
          </a:xfrm>
          <a:prstGeom prst="rect">
            <a:avLst/>
          </a:prstGeom>
          <a:ln>
            <a:noFill/>
          </a:ln>
        </p:spPr>
      </p:pic>
    </p:spTree>
  </p:cSld>
  <p:timing>
    <p:tnLst>
      <p:par>
        <p:cTn id="20" dur="indefinite" restart="never" nodeType="tmRoot">
          <p:childTnLst>
            <p:seq>
              <p:cTn id="21"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4974840" y="1850400"/>
            <a:ext cx="4052520" cy="578880"/>
          </a:xfrm>
          <a:prstGeom prst="rect">
            <a:avLst/>
          </a:prstGeom>
          <a:noFill/>
          <a:ln>
            <a:noFill/>
          </a:ln>
        </p:spPr>
        <p:style>
          <a:lnRef idx="0"/>
          <a:fillRef idx="0"/>
          <a:effectRef idx="0"/>
          <a:fontRef idx="minor"/>
        </p:style>
        <p:txBody>
          <a:bodyPr lIns="90000" rIns="90000" tIns="91440" bIns="91440"/>
          <a:p>
            <a:pPr>
              <a:lnSpc>
                <a:spcPct val="100000"/>
              </a:lnSpc>
            </a:pPr>
            <a:r>
              <a:rPr b="1" lang="ru-RU" sz="3200" spc="-1" strike="noStrike">
                <a:solidFill>
                  <a:srgbClr val="f55e61"/>
                </a:solidFill>
                <a:uFill>
                  <a:solidFill>
                    <a:srgbClr val="ffffff"/>
                  </a:solidFill>
                </a:uFill>
                <a:latin typeface="Playfair Display"/>
                <a:ea typeface="Playfair Display"/>
              </a:rPr>
              <a:t>trumpet - труба</a:t>
            </a:r>
            <a:endParaRPr/>
          </a:p>
        </p:txBody>
      </p:sp>
      <p:pic>
        <p:nvPicPr>
          <p:cNvPr id="98" name="" descr=""/>
          <p:cNvPicPr/>
          <p:nvPr/>
        </p:nvPicPr>
        <p:blipFill>
          <a:blip r:embed="rId1"/>
          <a:stretch/>
        </p:blipFill>
        <p:spPr>
          <a:xfrm>
            <a:off x="432000" y="720000"/>
            <a:ext cx="4240800" cy="2821680"/>
          </a:xfrm>
          <a:prstGeom prst="rect">
            <a:avLst/>
          </a:prstGeom>
          <a:ln>
            <a:noFill/>
          </a:ln>
        </p:spPr>
      </p:pic>
    </p:spTree>
  </p:cSld>
  <p:timing>
    <p:tnLst>
      <p:par>
        <p:cTn id="22" dur="indefinite" restart="never" nodeType="tmRoot">
          <p:childTnLst>
            <p:seq>
              <p:cTn id="23"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60</TotalTime>
  <Application>LibreOffice/5.0.1.2$Windows_x86 LibreOffice_project/81898c9f5c0d43f3473ba111d7b351050be20261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language>ru-RU</dc:language>
  <dcterms:modified xsi:type="dcterms:W3CDTF">2020-04-04T14:43:35Z</dcterms:modified>
  <cp:revision>5</cp:revision>
</cp:coreProperties>
</file>