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031C7035-9027-4940-A312-F3379C17CBC7}">
          <p14:sldIdLst>
            <p14:sldId id="256"/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2" autoAdjust="0"/>
  </p:normalViewPr>
  <p:slideViewPr>
    <p:cSldViewPr>
      <p:cViewPr>
        <p:scale>
          <a:sx n="95" d="100"/>
          <a:sy n="95" d="100"/>
        </p:scale>
        <p:origin x="-444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AAD8-0965-45A1-94FC-A722C53B341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E8D7-ADE9-447C-A2B5-37BF2DDBE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2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AAD8-0965-45A1-94FC-A722C53B341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E8D7-ADE9-447C-A2B5-37BF2DDBE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393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AAD8-0965-45A1-94FC-A722C53B341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E8D7-ADE9-447C-A2B5-37BF2DDBE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530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AAD8-0965-45A1-94FC-A722C53B341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E8D7-ADE9-447C-A2B5-37BF2DDBE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974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AAD8-0965-45A1-94FC-A722C53B341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E8D7-ADE9-447C-A2B5-37BF2DDBE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385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AAD8-0965-45A1-94FC-A722C53B341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E8D7-ADE9-447C-A2B5-37BF2DDBE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087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AAD8-0965-45A1-94FC-A722C53B341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E8D7-ADE9-447C-A2B5-37BF2DDBE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80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AAD8-0965-45A1-94FC-A722C53B341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E8D7-ADE9-447C-A2B5-37BF2DDBE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92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AAD8-0965-45A1-94FC-A722C53B341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E8D7-ADE9-447C-A2B5-37BF2DDBE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16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AAD8-0965-45A1-94FC-A722C53B341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E8D7-ADE9-447C-A2B5-37BF2DDBE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08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AAD8-0965-45A1-94FC-A722C53B341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E8D7-ADE9-447C-A2B5-37BF2DDBE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91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FAAD8-0965-45A1-94FC-A722C53B341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9E8D7-ADE9-447C-A2B5-37BF2DDBE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655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EAYABgAAD/2wBDAAgGBgcGBQgHBwcJCQgKDBQNDAsLDBkSEw8UHRofHh0aHBwgJC4nICIsIxwcKDcpLDAxNDQ0Hyc5PTgyPC4zNDL/2wBDAQkJCQwLDBgNDRgyIRwhMjIyMjIyMjIyMjIyMjIyMjIyMjIyMjIyMjIyMjIyMjIyMjIyMjIyMjIyMjIyMjIyMjL/wAARCAMgAYs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yOiiigApNy8fMOelaGiy6fBrVpNqscstjHJvljiALNjkDBI4zjPPTNeg6x4k8LXtnrCWd02+583bbrYKDdSuqCMglTtVSGGMg9xnNAHl9GRnkippbO5gaZJoJInhIEqSLtZCfUHmu08Ia54U0zw9PbatDK95JdRTS7rcSLIiSKQinPAA3Ejvn8KAOFBBGQQfpRXUeMZ7fVbqG80+aXUI7a3VLy+W08pDIWOOijAxgDcM9ucVi6ppF9omofYdSgNvcBVcoSDhWGQePagCjRXX+JvDGj6V4U0nV9I1K41D7bcSQtLJF5S/IP4V69fWt3xn4G0nwzpM7xaPrzyJFHt1Ayxm2EjAE5H3gMnH1oA8zorstA8F2dx4uTQdf1T7LNIYvJSyAn84uM43j5VwOpPrTtK8MaQH8U6jqzXb6VoUvlCG3YCWVmkKKNxGB05oA4uiuh8a6BbeHNZjisppZbG6tY7y3MuN4Rxna2OMjFd3B4X8A+E/D8Unip57/AFiW2W4ktoHbMQYZAAUgDrjLHk9KAPI6K6nx14Xi8M6nZm1Mv2LULVbqBJiC8QPVGI6ketYa6RqTxWUqWM7R30hitWCcTODgqvqc8UAUqKuto+pJHfSPYXCpYOI7tihxAxOAG9DniqVABRRRQAUUUUAFFFFABRRRQAUUUUAFFFFABRRRQAUV23w48LQeItbhkkktLoW8hM+mysVeSPYcOOxG4gEdRWN4usNK03XGg0m4EkWwNLEr+YLaX+KISdHCn+IUAYVFdzc2Fr4O0DSbq78NR6pc6jCtw9zfB/s8QbJWJApALbeSSe9VfE+iwN4a07xPZ6RNpMd1KYJrRtxj3bdyyRFudjDPHqKAOQorvNFsPD6+F9IudS0szzXt+bWICUo077gGZnH3YlDKNq8sc81o694e0iy0PXtvhyawvLEjKSuzZQvsSeF25KFhhlOeoINAHmVFbnhzw3ceIJ5GVglrAR50h9drMFA65IRue1dzLo2j65rPifw3a6FpunNpzpHaXsIfzATMkeXyxDcMc8UAeVUVrwaPDa6+mn65PJaRBQ7mBPNdgVDKqjplsgDPAzzXfro3h+wMlu+n6DHIg+eG5+1X80f/AF1eH5Eb1A6UAeU0V2fizRtDtdPjvbQJZ3EvMKWs5urS7UEBjG5+aNl7q4qLw5o+nNoo1K+tBeSTXDwwxPIyRoEVSzHaQSSXUDkDg0AcjRXrlr4Q0q50NtTGgWABkKpGss5O0EBnP73gDPYH8KxfGdnonhXUYbaLw1Z3ccqFlneWdUbBx8pWY5Hr0oA89orotV0aGbw7a+JdNtTbWcjmC5gMpcRSg4G0nkqw9ckGudoAKWkpaAEopcH0NG0+hoAvaJNY22u2E+qQmfT451a4iAyXTuMd66Q+JdDi0G6sLWzljZtfTULfEY+S2UjCZzkHA6Vxu0+ho2n0NAHR+LdftNc8S63qNqsohvZUaISKA2AoHPPHSmadqWhW3h2CKexd9Yj1WK4NwEBBtlxuTOeuQeMd65/afQ0bT6GgDvNV8Z6Td2Hja2tYLhBrdzby2g8sKFVCN27B46ds9axvHev2nibxS+p2KSpA1vFGBKoDZVcHofWuc2n0NG0+hoA6O/1+zuvAmh6GkcpubC6mmlLABGVzwAc5/Stu48U+GLPQdai0WDVhdaxbx28ltdyB4bYDqVYklj6Zrgdp9DRtPoaAOl0vVNC0Lx3puqaet8+lWkiSsJ1UzE7fmwAcdelXdK8T6Tu8UadqqXi6XrsnmedbKplhZXLKdpOD15rjdp9DRtPoaAOg8aa/beI9ajlsoZYrG1tY7O3WbG8ogxlsdzXXw/EHwzr/AIZtNM8Z6Xez3FlF5cU1oRiTgAMeRhgB7jknvXmG0+ho2n0NAHSeNvF0vjHW0vDB9mtbeIQW0OclUHqfU/4VgC8ulSBFuZgtuxeFRIcRseSV9Dn0qLafQ0bT6GgCY3t2y3CtdTlbhg04MhxKQcgt/eOfWoKXafQ0bT6GgBKKXafQ0bT6GgBKKXafQ0bT6GgBKKXafQ0bT6GgBKKXafQ0bT6GgBKKXafQ0bT6GgBKKXafQ0bT6GgBKKXafQ0bT6GgDrvAXi1/DusW0Mtwlnp0kxe6nSHdKRsIUFhztBwcDvWZ4t1ez1zWmubO38uNY1jaZkCSXTDrK6r8oZvQfzrE2n0NG0+hoA7XVfHE/izwzpXhm/W00+Gy2/6aS7AhIyqgqASCfbPNSeMPHaa74T0bw5bxK0dgqGW5ClRIyqVG0HnGDznvXDbT6GjafQ0AdLpWp6Te+Hl0HXJri0S3uGuLK+gj8zymYDejpkEqcA5HINT6jq2k6ZoF5pGjX13qdxqBQXd/cRmNVjQ7hHGpJP3uST6Vye0+ho2n0NAGlomuXeh3fm27kxv8ssR+6wIIJx/eAJwe2a7i48V+H9M1HxFr2j6ncXeo6qyPDazWJRYWEqyfM27DAbccda812n0NG0+hoAkuLia6naa4leSRsAsxycDgD8BxXZ+FPGdrp2k3Flq91rCrbxE6emnXBgXf3D7cZJJ+82enSuI2n0NG0+hoA3Brkd5Brk2qoJ9Qvo0EMohXhwwyeMbTgckDnHPWrfh/xBYWmlHTdTW5REmaeCe3QSFSwUMrISMg7VIIPGK5jafQ0bT6GgD0u28daTaWLWcOp34jO7ax0qMsgbG4KxlyAcDIrJ8Qa1oPiSeGS81jUY0gUiOKDSI0RSxyxwJepPWuK2n0NG0+hoA3NX1qB9KtdD0lrpdLtyZHNxgPcSk53so4AHQDJrCpdp9DRtPoaAEpaNp9DS7T6GgCSiiigAooooAKKKKACiiigAooooAKKKKACiiigAooooAKKKKACiiigAooooAKKKKACiiigAooooAKKKKACiiigAooooAKKKKACiiigAooooAKKKKACiiigAooooAKKKKACnDpTacOlADaKKKACiiigAooooAKKKKACiiigAooooAKKKKACiiigAooooAKKKKACiiigAooooAKKKKACiiigAooooAKKKKACiiigAooooAKKKKACiiigAooooAKKKKACiiigAooooAKcOlNpw6UANooooAKKKKACiiigAooooAKKKKACiiigAooooAKKKKACiiigAooooAKKKKACiiigAooooAKKKKACiiigAooooAKKKKACiiigAooooAKKKKACiiigAooooAKKKKACiiigApw6U2nDpQA2iiigAooooAKKKKACiiigAooooAKKKKACiiigAooooAKKKKACiiigAooooAKKKKACiiigAooooAKKKKACiiigAooooAKKKKACiiigAooooAKKKKACiiigAooooAKKKKACnDpTacOlADaKKKACiiigAooooAKKKKACiiigAooooAKKKKACiiigAooooAKKKKACiiigAooooAKKKKACiiigAooooAKKKKACiiigAooooAKKKKACiiigAooooAKKKKACiiigAooooAKcOlNpw6UANooooAKKKKACiiigAooooAKKKKACiiigAooooAKKKKACiiigAooooAKKKKACiiigAooooAKKKKACiiigAooooAKKKKACiiigAooooAKKKKACiiigAooooAKKKKACiiigApw6U2nDpQA2iiigAooooAKKKKACiiigAooooAKKKKACiiigAooooAKKKKACiiigAooooAKKKKACiiigAooooAKKKKACiiigAooooAKKKKACiiigAooooAKKKKACiiigAooooAKKKKACnDpTacOlADaKKKACiiigAooooAKKKKACiiigAooooAKKKKACiiigAooooAKKKKACiiigAooooAKKKKACiiigAooooAKKKKACiiigAooooAKKKKACiiigAooooAKKKKACiiigAooooAKcOlNpw6UANooooAKKKKACiiigAooooAKKKKACiiigAooooAKKKKACiiigAooooAKKKKACiiigAooooAKKKKACiiigAooooAKKKKACiiigAooooAKKKKACiiigAooooAKKKKACiiigApw6U2nDpQA2iiigAooooAKKKKACiiigAooooAKKKKACiiigAooooAKKKKACiiigAooooAKKKKACiiigAooooAKKKKACiiigAooooAKKKKACiiigAooooAKKKKACiiigAooooAKKKKACnDpTacOlADaKKKACiiigAooooAKKKKACiiigAooooAKKKKACiiigAooooAKKKKACiiigAooooAKKKKACiiigAooooAKKKKACiiigAooooAKKKKACiiigAooooAKKKKACiiigAooooAKcOlNpw6UANopdrf3G/Kja39xvyNFx2YlFLtb+435UbW/uN+VFwsxKKXa39xvyo2t/cb8jRcLMSil2t/cb8qNrf3G/Ki4WYlFLtb+435Gja39xvyouFmJRS7W/uN+VG1v7jfkaLhZiUUu1v7rflRtb+635UroLMSil2t/db8qNrf3W/Ki6CzEopdjf3G/Kja391vyougsxKKXa391vyo2N/cb8qLoLMSil2t/db8qNrf3W/Ki6CzEopdrf3W/KjY39xvyNF0FmJRS7G/ut+Ro2t/cb8qLoLMSil2t/cb8qNrf3G/KncLMSil2t/cb8qNrf3G/I0XCzEopdrf3G/Kja39xvyouFmJRS7W/uN+VG1v7jflRcLMSil2t/db8qNrf3W/KldBZiUUu1v7rflRtb+635UXQWYlFLtb+635UbW/un8qLoLMSil2t/dP5UbW/ut+VMLMSil2t/db8qNrf3W/Ki4WYlFLtb+635UmD6H8qLoVgopdrf3T+VG1v7rflSuh2YlOHSk2t/db8qUK2Put+VO4WZ3RPPXtSZ960E02OURkajZDewXDOQVH948dKqTRLE+1Zo5R/eTOP1rw2mlc+xUk3ZEWT60ZPrU6wxtErecquWwQxxgcc/wCfSrD6aiyxgX1rsfOJDJxwMnPcc8DNCTewnOK0ZQz70ZPrU88Cw7ds8Uuf7hziiGGKWN986xuCNoYcN1zz+VHWw7q1yDJ9aMn1q9/Z8O91/tKzwgzuy2G46Djr2pV06JlJ/tKzBChtrMQT7dOtPlYueJQyfWjJ9aszW0cUe9buGU8ZVM5GfqO3eltLaC4jm826jgdQvliTo+Tg8+w5pWdxuUbXKufejJ9almh8iZo96SbT96NsqfoalhtEnXi5hjITcfMOO+MD370WYNpK5Wz71fU6VtAYXO4ge+D37j+tNuNPjgDbdRs5SF3YjY/l061UiUPMiMcKzAZpptMTtJXRqXf9htb7bQ3Mc28/NJlht7D60gOiC1OFu2uPKx85wvmeox29qpvbLDftbTSCLYdrtncFOOeR15p4so2ViNQteOxJGf0qrt9DPljZasuXP9gG3BtftaygjIkOQfX6VWzpe9gftG0yAq3onGcj160xbJGKf6fajcQCSx+XPrx2oi09JZ1jF/aKCu4uzEAe3TrRr2GrW3ZJKdKPliBbhfnPmGT+77YPWmOmmbyEubor2JiAzx9fWlXT4266lZL8xGC57AnPT/JNU5AgkYRszID8pYYJHvSba3Q4pPRNltY9OOC13cBd+DiIE7cdcZpFTTyUDXNyoJO4iIHHHHf1qnRU8xfI+7JrgWwCeRI7cHcXXBz271Oq6a8bF57mOQBcKsYYE45Oc+vSqVFHMHJpa5bP9n7Rh7gEYydoO71+mO1QXHki4cWrSNCD8hkGGP1qOihyuCjZ7iZNGTS0Url2EyaMmlooCwmTRk0tFAWQmTRk0tFFwshOaa2QOvan0hGRii4mtCtk5yaUnmpjGvpTTGB3q+Yy5GNycVGTU5T5eKj8l/b86E0KUWR06Mr5q+YW2ZG7b1x3x707yT3IpfJx3qronkkaMseju+Y57xItucGMEg5+vp+tMb+xtkoV7ssWTy2Kjgc7+PXpiqhTIxnFNMa0KaB0W+rLcAtBqtv9nkkMZl581QMDtXf+OrTToPDu+0ksS/yqwgcFic9a81MYxTPJA5AA/CtI10otW3OephZTnGV9iS0Nv54+1b/Kwc7OuaY+wzt5WRHn5c+lJ5Z9RSiM9zWfMrWN1B81yYBDGc7t+eORjFOVBilt4lklRCSq/wAR9B61LKnlSFFKsBjkHINRqbrlTsz2lvC/hzP/ACBrboP4aT/hGPDn/QGtv++f/r1rv5Pl+d56+WFBL5GOnrQViAjzMB5hwn+19K9n2cOx8l7er/M/vMj/AIRjw5/0Brb/AL5/+vTf+Ea8NiQL/Y1tkg9v/r1teUmSPMGR1GRmmRpBPiSKbfgcFfej2cOwe3q/zP7zK/4Rjw530a2/75/+vTh4W8Nnb/xKLXL9F2kmtbykOR5mcHBHFJK1vbLG0zquDhS3XNL2cOwe3q/zP7zM/wCET8O7iv8AY9rkdflPFMXwx4ZadohpVr5inkbD+lbYEY3SqANwyW9RQgjYiZApLDhh3FHs4dg9vV/mf3mM/hXw2jKraRaDOcZH/wBehvCnhteTpNpxwfl6frWzIY8rvOCenNDFC3lkjcecdzR7OHYPb1f5n95jf8Ip4b2kjSLQ8Z4H/wBemDwz4YLMo0u0LL94bemK2t0Wxl3DCjnnpUbzWseJGYfNkBuTn1p8kewe3q/zP7zLj8L+GZVzHpVow9lNInhbw1JnGkWwI4IZCMVtARRLnhQx65605AgUbMYo5Idg9vV/mf3nO/8ACN+H/trQDRLQgcDCnJ4zTh4a8O5AOgxAk45jPp9a28ThnO4k87RngcnGaduuNgxGhbHILd6Xs4dg9vV/mf3mKPC/h44/4kUQyccxnj9aF8LeHiuf7CiHJHMf/wBetrdcfLmKPtn5vzpczZIKLjPGG5o9nDsHt6v8z+8xR4W8PFgv9hw8g4OzgfrUn/CIeHf+gPa/98mtrvRRyR7B7er/ADP7zBfwn4fVsDR7XGxj909sVUtPDmi3YOdDsoz5QkG8HHJ710kn+sXH9xv6URGVYHJm8yQKA3zLhW744/nT5Idg9tV/mf3mLD4T0GSNHfSbRA3BOwnB9P8A69NuvDHh20jLSaTbk71QKI+u5gMjnoM810aFh5ZkkJcrjy8rz71SddQFxd/ZmikBdTG0j5EYwNykdRnnH4UuSPYPbVf5n95mT+E/DsIB/suzOQT0A6fjTf8AhFNAFz5R0i1I9fLI7fWtlorxltnjlwFYkguDv9Ax7/hTrspb5nl2JGvzM3oMHJNPkj2D29X+Z/eZD+E/DqjJ0qzQerKcfzqO38M+G7gMV0a1G1tvTr79at3Gu6OLN5bm9jSAR+Y5cMMLnqePUVFBeaRbTLIuoIQlvwMcbGYYOcc5PAqPZrm2Vh+3qW+J/eH/AAiHh3/oD2v/AHyaa/hPw8kbO2j2YCjJyDWlFqNnNF50VwjxbthcdA3ofQ0yZ4nkZJbpDEqjMZXnJ6Emr9nDsHt6n8z+8zpPCfh7yN8ekWmWAKlkPf8AGmDwxoGzLaDB93OFXJrcZjIo8h14PPPaj9+gAXa4AAyxxz3NHs4dhe3q/wAz+8xF8M+HmkC/2BGMjO4xnA/WkHhrw7hi2hRKFOM7Ov05rd3TZIKDGDznv2pN0+3/AFa7vTdR7OPYPbVf5n95jp4V8OuARokA6H5kI/rQ3hTw6shB0e12hCxwhJ61uLuKjcAD3AOailDF3CEhzEdpGODnjrxR7OHYPbVf5n95zknh/RUWJ/8AhF0dXY/dTlV45IJ9+ntTbXRNAubpoH8LNCAzgSvCQhCkd855zxx2Na0I1eOBFYrM6yks8hUb0wcdOnOOlOE2uGP/AI8bEP5yjBuGx5f8TZx94dhQ6cOwe2q/zP7yD/hEPDv/AEB7X/vk/wCNH/CI+Hf+gPa/98n/ABrShe7aNvOhijcNhcOWBHr/ADqxS9nDsP29T+Z/eYv/AAiHh3/oD2v/AHyf8aT/AIRDw7/0B7X/AL5P+NbdFHs4dg9vV/mf3mL/AMIh4d/6A9r/AN8n/Gk/4RDw7/0B7X/vk/41t0Uezh2F7ep/M/vMT/hEPDv/AEB7X/vk/wCNH/CIeHf+gPa/98n/ABrbop8kew/b1P5n95i/8Ih4c/6A9r/3yaP+EQ8O/wDQHtf++TW1RRyR7B7ep/M/vMT/AIRDw7/0B7X/AL5qZPB3hwoP+JPa/wDfNatTx/cFHJHsL29T+Z/eVfs0CwfZ1iQQ7ceXjjBpr28UgiDLxEwZMHGCOlNa4bP8PQfypPtDf7NUZD/IgEpfYgkbPPfmiG2itxiNSOB1OelZt/p1pqbo90jMyMjLtkZeVJKng9iT+dSxW0EEivGmGTO352PUknqf9o0AXVtbdX3rCgY9TinyRpKu1xkZzioftDf7NH2hv9mgCcqpBBGcjB96AFUAAAAdKg+0N/s0jSllwduDQBYKgkE9R05o2jcG7gY61B9ob/Zo+0N/s0ATbF+bg/N15qC4sLe6RElViqHIwx60v2hv9mj7Q3+zQBMY1KBecDpzS/KuBkDjjJ64qD7Q3+zVS+tLbUkVLyFZVQhlGSMEHPY+oH5UAWktCl3NNx+8I9iOOaVIJQuJLl25PQDkdqrW0EVowaLdkLt+aRm4znuas/aG/wBmgBVhlG0tcyHAGeBzThC4JP2iQ5zwcUz7Q3+zR9ob/ZoAfJC7ElbiRM9MAHFAhYNnzpSPTNM+0N/s0faG/wBmgB7czKoPOxv6Un2cHzA3KyJsK8AfXp1qIPhy4Chj1p/2hv8AZoAlRAkEcTKr7FChj14/CgIFkZlUKGBDKDw3v9eTUX2hv9mj7Q3+zQBYyfJSMgELg9fT8KY6b5vMIHPUZJH5fjUX2hv9mj7Q3+zQBK0cR5eOM4GMlRQkKpGI/LTHoEAHtxVeVhPHskVWXIOD7HI/Ws/+x7DZIgjcLJncBO/OSSf4vc0AbRjABwqg5/u1Csc/JYw7sAZCH8ao2dja2AiFuhXykEaZkZsKAQByeepq79ob/ZoAkdHKALJtYHO4LkflSCEhEXzX3KME+vvTPtDf7NH2hv8AZoAVIZVA3XLtj2FBgmJb/SXGcYwo4x1/Ok+0N/s0faG/2aAHLFKMbp2IycjA5p2QLjJIwIzk596j+0N6rUEqRTQSwyIrRyoyOvPKnqKABdNdYbdI7yVPJ3FWQDDZGBkdDjrUI0jUBHhtevi3nrJuEUY+QdY8Y6H161DDpFjbqEiSRYlIZYhM+1SMdBn26UPpGnuWJhILKynbK65DHLdD3NMDTt7WaEfvLuefBON4A6+uBzVisIaJpwaJvKctEhRCZ5MgFgx/i55A/lWr9oY/3aQFiiq/2hv9mj7Q3+zQBYoqv9ob/Zo+0N/s0AWKKr/aG/2aPtDf7NAFiiq/2hv9mj7Q3+zQBYqxH/qxWf8AaG/2anjuG2D7tAFryk/uL+Qo8qP+4v8A3yKfRQAzyo/7i/8AfIo8qP8AuL/3yKfRQAzyo/7i/wDfIo8qP+4v/fIp9FADPKj/ALi/98ijyo/7i/8AfIp9FADPKj/uL/3yKPKj/uL/AN8in0UAM8qP+4v/AHyKPKj/ALi/98in0UAM8qP+4v8A3yKPKj/uL/3yKfRQAzyo/wC4v/fIo8qP+4v/AHyKfRQAzyo/7i/98ijyo/7i/wDfIp9FADPKj/uL/wB8ijyo/wC4v/fIp9FADPKj/uL/AN8ijyo/7i/98in0UAM8qP8AuL/3yKPKj/uL/wB8in0UAM8qP+4v/fIo8qP+4v8A3yKfRQAzyo/7i/8AfIo8qP8AuL/3yKfRQAzyo/7i/wDfIo8qP+4v/fIp9FADPKj/ALi/98ijyo/7i/8AfIp9FADPKj/uL/3yKPKj/uL/AN8in0UAM8qP+4v/AHyKPKj/ALi/98in0UAM8qP+4v8A3yKPKj/uL/3yKfRQAzyo/wC4v/fIo8qP+4v/AHyKfRQAzyo/7i/98ijyo/7i/wDfIp9FADPKj/uL/wB8ijyo/wC4v/fIp9FADPKj/uL/AN8ijyo/7i/98in0UAM8qP8AuL/3yKPKj/uL/wB8in0UAM8qP+4v/fIpfLT+4v5U6igAooooAKKKKACiiigAooooAKKKKACiiigAooooAKKKKACiiigCve30Gn2rXNyzrEpAJSNnPPsoJqho/iKx15fNsFumtygkSeS2eOOQH+6WA3fhSeI/tr6PcW9lZXF1NMjIvkTiEocHBLFgQM+lc/4K0jUNEmvrc6NcWNpOVMPmXizLEFQKABuJGTk8cc0AbLeMNGj1y50iW6Md1A0aEMpw7OM4XHpkZ7DIqTWPFej6FciDULsQnyGnY7Sdqg47cknnAHPB9K5NPAt9B4ihmj1XyJnjlm823tW2Rtuj4w7sOeTz1OfwpeM/Dep3Xim2uora4mWa3S0kuIhGrsQCxKYBKOSMbzgKCfxAO8s/Edje6FLrMfnpZRh23TRFCyr1IB5wccVmaD8Q/D3iK8jtNPuZnmkjDoGgcZ4ywzjGV4DehIFYuk6KsHgDUdHl0u6S+aVxJm3LI1w3SSPkAoDg5yAMc4rJ8AeB9V0TxRDqNwrrhLmOchgYxllwoB5yThtw4ODQB6Vd69pFhOILvU7OCYkARyTKGyfbOabrfiDTPD9ibvUbkRR4OABlmx6AVnefrZupZIvC9kkhP+ulvVBfHQ/KhNY3j7QNU17w8sgigSSCCR5IkLylXx/AoA8w8dCP1oA6Tw/4lsfEWmte2fmCNT918bsYyDwT1Hbr61SsvH3hy/1Y6Zb6ir3J27FVGO/PYYHUcZzjGR61heH9D1Pwp4HupPMaa5exBihXzSUlKjqpYgc4ztUdDXN+EvDH9geMP7X1G0mexmTZaTmzkdjI2z+Hkx/dJ3Moz7dKAPQ9Z8b6H4e1AWWq3MttK0ZlXMDlXUEDggHPX9KS48caJbaauoSXEptnneCJoojJ5jJnJXbnjg815/418Fax4h8XSXNnZ3ESxfwGQOkiZyZEJbCsSANnGduTjumo+Db+b4eWdpDb3Un2C9uGVQjJO25iisqg8Y3FuvQd6APVdK1qy1g3X2OUP9mmML8jqO49j2PsfStGvM/h14WvNJ12/u7+zuLfdEiQMpZIyoLZDKXJJy2cEYGCR1r0ygAooooAKKKKACiiigAooooAKKKKACiiigAooooAKKKKACiiigAooooAKKKKACiiuW8V6pd2ybtOFxLPp6i9mt4MZmQZHltnsw39M8qKAOporj77xFqVtFcXMAtZbZJbfyh5D7mSXBz97qAfb8Km0jxNcapBqc4tWEENyYbeTyioCeUj75ATnGXI+X0oA6qiuC07xxeXkszPBAlujIEJidWZX2gOMnoC2SDg4K9Oa0B4g1U3Ig+yRoWeNAxiYgZnaIsfm6EDcPrznrQB1tFYPh/UZL+BWcwIhi3eSHZpFO9gSS38PAx9DW9QAUUUUAFFFFABRRRQAUUUUAIRk5oxmlooAKQDBpaKACiuTaae78VavZ6jcXFpbQJCbBonMe8MvzsD0dg3GDnHHHNQS+KNQj1GDTxHCJ3vXgaRoH2CIBsNw3XIGc4z2oA7LA9aMD1rhJ/GeoWdtY3Nzax+TJPGlwqQNvRGt2lZlG49CuB9fXiq93rl7efY7uRJXZZI3htrd5YPMVpzHuKg/NtG1iG45xxnNAHoYGO9GOc1xWj+Lb7U7bTjJFBBPPA0lyHhdUj+RmUg56fLg55+ldqvKg+1AC0UUUAFFFFABRRRQAUUUyVBLC8bFgHUqSrFTz6Ecg0APorg7S4utPtri6nuZmi0iU2kE8108kd0sjrh5AMksoO3nvk5AOQ/TPGV/qAsHktIbdLq38xnZGKxOGkXYTngnZxx6jPTIB3NFcbB4k1O4tBKiW0bJYmebzYHAWQBTtHz8jDjvng/SmTeKdSs1uIrmKFrgCL7OYraTYxYBiG+YkYDewyOvagDtaKhtnZ4cs0bEMy5jzjgkd+/r71NQAUUUUAFFFFABRRRQAUUUUAFFZXiG+NholxIkwincCKBsjPmOdq4z1OTWT4n1g6ZDp1lBeSfaJHZ3ZZEV2iiXMhy3APKj6mgDq6K4aLxhPaWjwWtrdavJBtVppZEheR3CsibcdcOq9O1T2njZLyeUNELdreJ5HjeYbXAlMasCRnB2O2R2H0NAHZUVyT+N7ZLa2uPIEkVwyRK0UwbbO2MRnjtzkjpj3qxpPiz+09R+wtYvDIJWiJMgYZWMO3OOcblGB6n0oA6Wiuem8TMiGSKyMqNcG3h2yjc7BipJGPlHysc89Pes+Lxs9wlrJDpjyR3cZaErOFLfMEXggYBYjnsOaAOxorhdI8ctJHPbXMO+4tWkaSUvsTyBK6K+SOeEYk98cda2LXxN5ul3d7cWogFuI/lEu4FnVSFzgYILAH0oA6KiuKXx8rvMiWKs0Rm6XIw4jcR5XjncxwB7U+Lx/aThWjgEiGRlIjl3PtVS5cLjJXZtbPGd1AHZUVza+LIXit5YkikjmuGhBFwPuhiA/TuATj0FO0jxTDrF9DZxQSRTmDzpklJBiyFKgcfMDu6j0oA6KiuGfx3K99DZf2dJB9pnEUM4mDcGYxqxBXjIUsB1xW1pHiKTVVuitl5XkxCRA0wJkB3bT04BCg/QigDforhl+ICTWNneLbCJLm3+1QxmcEzLtX5R8vXzHVPrjtVifxVPPbpJaW2bmKUBolnDK+ZvKCggfMThj7YzQB2NFcqni2MeH4dXwsiXV00cCPKE+UMQTnHQBWY56AGqy+PQ1hPcf2a3mwxNO0PngnYsSuecfey6qF65PtQB2dFcfL44McgA0yR4x5ZYiUbwrAsTtxyAqsevbFKPHEc15a29rarIt15pimebYmEYKNxK/Lu+bAP90igDr6K4CD4nWs0ozZGOEguJXmwNux3zjb/AHUzj0Naq+MVl3RwWRa7SNDJbvLsZJHdFCHI77859qAOqorj4fFF7em4uGsJra0sk3yYbe07byq7cDPlkDcWxnFZaeJ71rS3ubq4u/ILxTSfZkCtiRiQoDKTsWNdxPBxnmgD0SiuQk8c28VpcztFFmB4o2j+0gnfIOFOARkZQenzda6DTLtrtrzJJWG6eJSe4GM/kcj8KAL9FFFABRRRQAUUUUAFFFFABTJI0lQo6qynqGGRT6KACiiigAooooAKKKKACiiigAooooAKKKKAIpraC5CieGOUKwdQ6hsMOhGe9Qy6Xp87BprC1kYEkF4VY8nJ6juat0UAZt5olleXEczwIGEiyOVRf3pXoHOMkD/CrD6ZYSyeZJY2zuE8vc0Sk7f7vTpyeKtUUAVDpWnFGQ2FqUYgsvkrgkdM8VItraxyK6W8SuucMqAEZ6/nUzHAzXntx8QiJpvljiayv5LaWNZQfNVY2cMCV+4cDkc54+oB3X2CyxJ/olv+8bc/7sfMfU8cmlNjZkyE2sBMgAc+WPmA6Z9a5Gx8f/azY7rLYk7Msjb+gWR0LLxyAE3H0DCtbW/FNvpvhQ6/abL2BlRoAjY8/cQFCn3yKALeq6Bp2r2cltPbooki8kyRoocR/wB0Njgdse9XEsbVbX7L9mh8gjmPyxtP1HSuCi+IE1lNqS3PkXEaZlhZZgdvyxZTgcqC5wepwalT4mbmh/0CPElmLgj7Rhlcxs5QgjsVIz7jigDroNCsINSkvUt4w7oFC+WuEwSfl4yMknPrT49G06KeWVbSHMgUEFAQAowoA7ACsvwv4sh8QR7JRBDdMGkjhSXeXhBCiT2yex5FZGtfEQaXNrEcdpHOunSxwH94QZJHBO0DHOABk9MnHagDsE03Tom3R2NsjA5ysKg56Z6e5/Ol+x26KRBFHAxUoHiQAqD6cVy/hrxdBqviLVtPluwHEqfY4mZfnTyUdtmAMgFuck1z3iHx1qWheOr+0LtNY26rJHbgKucW0khBbaTgsq9Ohx9KAPRLLSLKzsobVLaNkh2lSyKSWAwGPH3vepJtPhkiaOPNvu2hngwrEDoM46Y4+lc/4a8awa1ozX99GliftxskUuWDucbcHA67sfhXV0AU00rTo44EWwtgtuoSEeUv7tQQcLxwMgH8BUiWNnGYzHawIY87CsYG3PXHpViigCt/Z9l5CQfY7fyUztj8sbVzkHA6DOT+ZpRY2gIItYAQ+8Hyx971+vA59qsUUAVjp9kRg2lvjAGPLHbp/M1FeaRYX0HkzWsZjMiylQoG5lbcM+vzc1eooAq/2bY/KTZW2V6ful44x6enH0qpd+H9Pu57eRoFjEEgk2RooWQjOA/HzAZJx681q0UAVxZQLJIyxqBIgjdMfKVHQY+hIpfsdrkH7NDkJsB2DhemPp7VPRQBQOi6YI3RNOtUDgAlIVB45HbsQCPoKs2trBZ26QW8YjjQYCipqKACiiigAooooAKKKKACiiigAooooAKKKKACiiigAooooAKKKKACiiigAooooAKKxPEtvf32mtp+nsYpLnKPPg4jXHPQ5BPABFZ7za7LoulpcCe3vmXbfPBGjDIHJwc/eI49M89KAOrormPD11dWazW+pzGOJRF9mEyhMAIN4z3w2etb39oWX/P3B/38FA7MsEAjBqt/Z9n1+zQ5/wCuYpf7Qsv+fuD/AL+Co5r+B49kDLcu/wAuyJ1JAPU4J6CgNUO/s+0PW3i6Y+4Kf9ktxbrbiGMQoAFjCjaAOmBXMeHNM1KwiYXKyxr9kCAKRuEgdjwMkMcEfMfYVr6NLeW+lj+2ph9pRiryvtVH54K+mRjj1zQF2Xf7Osh/y6wf9+xTZdKsJ43jltIGVwVb5ByD70/+0rH/AJ/bf/v6v+NH9pWP/P7b/wDf0f40BzS7kOn6Lp2lkmytY4WIwWHLEfU89qnaytmcu1vEWPUlBk006jZkHZcwyP8Awosi5Y+g561m6bayJcyNeWkhuBcySLcFhgoSdvfPCkLt9qAuzTjsLWOZZUtolkUEK4QZGeuKWSytZXLyW8TserMgJNJ/aVj3vLf/AL+ij+0rH/n9t/8Av6v+NAXZJDbQwgiKNEz1CqBU1cxeHWGvHl0+Rzbl967EjKuMR4GeuP8AWfkKt6wPPfTZZLOaSNJ2aSMLkgeW6jIHuV+nXtQLVm5RXO6JfQado9va30/lXEYOYpZC7RqSSqlj94hSBn2rQ/tvTc/8fkX50DszSormdX1K9uZYP7HYyw9JjGqsMEgd+4Bz+FbOlNM2mW4niaOVY1VwQBk7RnAHbOaAsy7RRRQIKKKKACiiigAooooAKKKKACiiigAooooAKKKKACiiigAooooAKKKKACiiigAooooAKKKKACiiigAoqpqV8NOsZLk29xcbBnyrdNzt9Og/M1RHiK0k0bTtUt4554dQ8v7OqKA7bxkZBIxx1oA2CoPUA/hRtX+6PyqhaavbXFnHcTbrMybiIrvEbjBwcjPr/MVKdSs8ri4jKlS5cOCqgHGSe3PFAFrav90flQFA6AflUQu7ZiQLiIkJ5hAccL/e+nvRFdW83+qnik5x8jg9s/yoAmpCAeopkk8UO3zZFTccDccZNMe9tU37rmFdh2tmQDaewPoaAJtq/wB0flRtX+6PyqkmrWZvrmyadVuLdFkkVmHCHo2fqD/kipvtlsx2pcRM23cFWQZIxnNAE+1f7o/KlrNsNbstRIW3l3vveNlBB2MvUHHHpyODmrb3lrHv33ES+WQH3OBtJ6Z9KAJtq/3R+VG1f7o/Ko5bqCBQ000cangF2Cg/nTFvrRw5W6gIjGXIkHy/X0oAnwPSlqFru2SJZXuIljYZVy4AI9jTP7RsgcG8t8gFiPNXoOp69B3oAsbRnOB+VG1f7o/KoUvbWQ4juInOcYVwefT9D+VH2212u32mHbGQHPmDCk9j6UATYA6AUtQC9tGfYLmEsTjaJBnP+QaGvbVFDNcwqpXcCXABHr9KAJ6KZFNFOgeGRJEPRkYEH8RWddaxHAt06QTTpag+a0eODjO0ZIycdeePrxQBqUVkw67Bc3kFtbw3EjSIHdtm0RAjI3ZIOfYA++KvLfWj7At1Cxc7UxIPmPoPWgCxRUVtcR3dus0TbkbOD9DipaACiiigAooooAKKKKACiiigAooooAKKKKACiiigAooooAKKKKACiiigAooooAKKKKAMfXrDVNQgjg068traNn/0jzoWk8xP7owwwD3rP1rw3qGqvZql7aRW1ssqiFrYlSWG1WwGAyi5x7muoooA4PUfBMss8gk8vUUuZIkBuUJMUaqofcd3Q7B0APzGrFv4HuLKe4a1v4RFPAUZJLfdtkaRpGYYIABYr8uOiCu0ooA4qTwVey2kMT6nCZLeSPy5FgKZhX/lkwVh8pwORycCruj+EBpOqi8S5BTzXkMIQhQSiooAzgYAPPJO411FZs+vadbXcttPciOSLbv3owA3ZxzjHY0AQ6hozX2rJcu0D2/kGJopYt5U5zuQ5wD0zkHoK5yD4fSJpv2Oa/SfekcTySxFiFQkkrljlmJOc5HPtXT3niHS7C5e3urxYpkALKVY4BBI6D0B/I0y58TaPZytFPqESuuMrgk/oPagDBPgV12zR3qpcKkcRAQ+XIiuXO/B3FmY5Jz2FMtfCdxfpcyXcUNlidhbokfzbFAjTcQfulAflH985rtkcSIHUgqwyCO4p1AHLaR4Q/svxDPq32kO08UitGI9oV3cMSvooCqoHXjk1VHgq4W2uIzqCTPMnlGSaNmOCxYufm+/lvpxjFdnVW9v7fT4fOupRFHnG4gntnt9DQBi6z4fmvZYpY5IjbwRxj7M8ActsffhckAbsAH6Cse28D3i21jNDdwWVzGGaSNbfcrF9zMX5+ZvMYMOw29K6qTXtMiEpe8jAi+/wT3I4455B6ehrQRg6BlOVIyDQBzV/wCEY9R0ay0ueVPItrYwH911JUIWA7fLu/769qybTwZcWGuWkMEUBsozPPJPsK7t7LiIjdz0B9Dt564rvaKAOItvAU0C7zqUbXQxicWwBB2OCcZ6mSRnz2GAKlt/BMkV4txJLYvvkZpovshEbAoqDC7sZUKQCc8Me/NdlRQBwth4Ams9RtrxtSjkeKUSPm2GXP7wnvwSzqf+AY71DL4LvrQQxJMt7byRpam3kjykK70LvlmzhgmCo7txivQKKAMzRNHh0WzkgiA3TTPPKVGFMjHLYHYegqvfaJLd6VNpyvAYJ5JDJ50RY7HJJxyMMCeD7Vt0UAcff+CTeTvMLpVkWR5IyysSxcKrCQggsNoKjBHWm/8ACK6nB5E32u0uHt7xrpY1thH5hbPyk5+UBthyOydDXZUUAUtJsBpmlwWm7eyL87/3mPLH8STV2iigAooooAKKKKACiiigAooooAKKKKACiiigAooooAKKKKACiiigAooooAKKKKACiiigAooooAKKKKACsfUvDtjqs7vcPPlwodEkwp25wSPX5jzWxXKa1BrY1aefSYJAXWIeYGTDbdxIOTnHIoA17zQ7a9uHnlluAzqFIWTAACuvH4SN+dVT4Z09Fkzc3SqW3kedgKSCCenfJqsW19LbU5D5nmbT5AwrYfccFP8AZ2beDznNclNZeLw2oSw28rS3kYEgYRskjLEFU4bp8w6enrQNJs9QghW3gjhTO1FCrk54AxUlMRty5weexp9AgqhqelR6rGIpp5448MCsTAZyMc8ehP51frB13+2jd2w0zd5PlybyhXIl42bg3VOucc0AP/4RbT1KsjTxyI26ORJMNHySQvoCWbI962UQIgUZwBjk1w8x8ZDUJGtknNsbhWjWV4eIscq3f9fzrV8KSavcJNc388ktrLHE1v5qoHDYPmfd/hzjGeetAHS0UUUAFFFFABRRRQAUUUUAFFFFABRRRQAUUUUAFFFFABRRRQAUUUUAFFFFABRRRQAUUUUAFFFFABRRRQAUUUUAFFFFABRRRQAUUUUAFFFFABWDqPim10u+lt7m1ugke3M4VSmWBKjrnnaR0xW9WRL4etZ9Sur2cySm4QRtGxG0KARgfUE5z60Aim/i2CFiJ9Nv4lVcsTGpIPz4GAc/8s27VaPiC3SwivZIJY7eSYwl2K4U5IDE5+6TgAj1FMm8KaVLatbi3MaldoZHwVAzjH5n8z60+28OWtrp0NgryvbRvvZHKkSc5wwxjGecDFA3YrW/i+yuWQRW1yVkYojFVALK+xx1yCrcHP4VuWlyl5aQ3MYYJNGsihuuCMj+dRPpdg/m77K3bziGkzGPnI5yfWrEUUcESRRIqRooVVUYCgdAKBD6wdW8V2OjXf2W5imM7PCkaoFPmea+wEc9AxGc9Mit6qdzpWn3b+ZcWNtNJkHdJEGOR05P0H5UAY1n4ytLya0iSxvYzdBihlRVwVGXB+bgr0I9amtfFVteW0E8Nrc7ZZzb4IUFXyBzz0ORyKtad4f0/TlbZBHJI0kjmR413fOSWHA6c/lViLR9Mh/1Wn2qchvliUcjoenUUAY9p4ysJrm1smEv2y4MYWPaASHTdvxn7o6HrzxXS1STSNNjkSRNPtVkjxscRLlcdMHHGKu0AFFFFABRRRQAUUVHI+1kG9V3HGD1b6UASUUdqKACiiigAooooAKKKKACiiigAooooAKKKKACiiigAooooAKKKKACiiigAooooAKKKKACiiigAooooAKKKKACiijNABRRRQAUUUUAFFFFABRRRkUAFFFFABRRRQAUUZooAKQqDjI6dKXIooAKKKKACiiigAooooAKKKKACiiigAooooAKKKKACiiigAooooAKKKKACiiigAooooAKKKKACiiigDD8UMzaLcW8RH2iZCsSFHIdsfd+UgjP1rH13SlvPDulaast6syyRW3meY7MmCu9nYY3HCkbunze9dpSZ5xQBwtlqWsadKLGy0iRbBGuFVZMtIpH+rySeS7EkdguKkXxD4hmZEFiLdpQqKZoHAVxGrMSRnqzcD0U9+nbZzTTMgOCyg+hNAHCp4i8RmZra90n9xIyp5wgbCo8jAOR7IoJHXLCn2Ws63DFFbyW7RpbxiR2lt2aSWMs2MAdCF2g56HOfSu3klji273VdzBV3HGSegHvT+1AHO2dzevezyXKNIba03qsasokLMxC/wB1jtVR9Tx1rIn8Q+IUsYJ4LJblp4Wl2RW7gxsFGIxuxuJY9TjABruMjOPSloA4O81jXWkmtJbXzbSRWHn28D7kYIW2r/eJO1R7gnPQUHxNrEFni6hFpMskdmvnxMxkmO0b+P4T854PQCu8qC4sre7eB54lkaB/MiLfwNjGR78mgDg77VfFUyKy2ojkt7xHiMcLbp7bcSzMCfl/djleuSOlW9F8Raw+padpl9ZNE9wAWlaNgpYReZKFyc4y6qD7EV29RPbRSXCTvGjSopVHI5UHrg9s4H5UAcVqut+I3uLxdLit5rZZpYOYWzFjaikkHnLlunQAmtTw/qWrXl+8V7beTahZfJDRMr7Vk2IWY8ZYAtjrgiugtbWCxtlgt41jiUkhF6DJyf1JpZ4Ib22kgmVZIZFKOp6MDwRQBxNxretz2Mdz9mkKwzy5jhgk3SmHeeNp+65CgZ4JPcU+DXNbuYGE9pILqBpTtS3dVLJEMDOeQZGwM9QDXbRxrFGsaKFRQFVQOAB2p9AHPW2p3/8AZdzPejyJVuDDH/ozPgA7c4H3skEg9ORWBb+JvFKaXNdajpSQXMUYdbcQOwlO7awyM4A659COtd4ZohMITIglILBNw3EDqcelKZUEixl1Dtyqk8n8KAOSXXdVxEVheTdePGVa1dGMS4+bGO+Gwc91+lUrmfWIYdMu7OS5nuGQ3N5GhwpLxkqGBGNgJA4ORge9d5kFTTYwqoEQAKvAA7UAcVYaxrFqfs09vKzG5YGe4SSTzUIJDJgAKp24AP8AeFXtO1K+v9e08SW4BW2na6dVZVQbwI1KnkM2N3PYGuqqOOGOJnZEVS7bmIH3j6mgCQdKKKKACiiigAopFYMMjkdjS0AFFJnimiVCQAwJIyAD1FAD6KQHNLQAUUUUAFFFFABRRRQAUUUUAFFFFABRRRQAUUUUAFFFFABRRRQAVzni1pruzXRrSSeO7vAzpJC2woEw2d3QZO0e4zXR0mKAM3QNVGtaJbX4jeNpE/eRuhUo44YYPuD+FchNpmpXPiTyDPPkbrk7pkWVei5XBIUZIxkHgetehUmxd27aM4xnvQByHiWee31CxYXsKQxvGPLeVdytz853H6DoenvXTWNwLnT4ZVmWXcg/eKQQx78jA6+lWDGhOSik+uKXA9KAM3ReLWQTY+2ea32g4xls8H6Yxj2xWnSYFLQAUUUUAFFFFACHpWJpHnf2vqpQEacWj+zgDC78HzSB9cfjmtykwKAOa8aXZbwVrZspZhcxwvHGYdyuJccBcc55HSoPCUl40mrh2keHdE0DBnKEmP5gpfnOevbJHvXW4oxQB5rHA0Wrw6teTyQLBK8U07ANswwO1nwckldoAJ69ex3c+b4wvEu5DJFHtwuOFXy849epJ/Gur8tCpUouD1GOtGxc52jPrigDD8Ind4QsTGQco20k5H3mxV3Q8DSoVIxMBifIwfN/jz75zWgFVV2qAB6CjAFAC0UUUAFFFFABQenNFFAGNoAcfbyqutkbgm1DdNm0Z2jsmc4/H2qr4ruZ30BnsWutq3UaXJtVPmrEHAk2456ZyR2ziuiwKMCgDnZ5IIfD+sXmkzykG2d4mViyhlQ4KZ/D8fxrE0ZrhTYzXF7dRtcXH2aCGTKnCsGbgqCQwDZ6dB1rvcDOcUFQTkgHHSgDJ8NSSXGiRXU+ftE7M8uSeG3EY9sYxj2rXqOKCKAyGKNU8xt77R1buakoAKKKKAGuoZGVhlSMEVh+GtRkuLaW1uARJDNKsJOT5kKyFVbP4Y9eK3XRZEZGGVYYI9qbHFHDGscaBUQYVR0AoAfRRRQAUUUUAFFFFABRRRQAUUUUAFFFFABRRRQAUUUUAFFFFABRRRQAUUUUAFFFFABRRRQAUUUUAFFFFABRRRQAUUUUAFFFFABRRRQAUUUUAFFFFABRRRQAUUUUAFFFFABRRRQAUUUUAFFFFABRRRQAUUUUAFFFFABRRRQBSN6wP+rHT+9/9aj7c3/PIf8AfX/1qa1qc/efoO3tSfZG/vP+VMB/25v+eQ/76/8ArUfbm/55D/vr/wCtTPsjf3n/ACFH2Rv7z/lQA/7c3/PIf99f/Wo+3N/zyH/fX/1qZ9kP95/ypPsp/vSf980ASfbm/wCeQ/76/wDrUfbm/wCeQ/76/wDrVH9lP96T/vmj7Kf7z/lQBJ9ub/nkP++v/rUfbm/55D/vr/61M+yN/ef8hR9kb+8/5CgB/wBub/nkP++v/rUfbm/55D/vr/61M+yN/ef/AL5pPsrf3pP++aAJPtzf88h/31/9aj7c3/PIf99f/Wpn2Rv7z/lR9kb+8/5UAP8Atzf88h/31/8AWo+3N/zyH/fX/wBamfZG/vP+VJ9kb+8/5UgJPtzf88h/31/9aj7c3/PIf99f/Wpn2Rv7z/lR9kb+8/5UwH/bm/55D/vr/wCtR9ub/nkP++v/AK1M+yN/ef8AKj7I395/yoAf9ub/AJ5D/vr/AOtR9ub/AJ5D/vr/AOtTPsjf3n/Kk+yN/ef8qQEn25v+eQ/76/8ArUfbm/55D/vr/wCtUf2Rv7z/AJUv2Rv7z/lQA/7c3/PIf99f/Wo+3N/zyH/fX/1qZ9kb+8/5UfZG/vP+VMB/25v+eQ/76/8ArUfbm/55D/vr/wCtTPsjf3n/ACo+yN/ef8qAH/bm/wCeQ/76/wDrUfbm/wCeQ/76/wDrUz7I395/yo+yN/ef8qAH/bm/55D/AL6/+tR9ub/nkP8Avr/61M+yN/ef8qPsjf3n/KgB/wBub/nkP++v/rUfbm/55j/vr/61M+yN/ef8qryfJeRW2JS7qWyF4AH4UAW/tzf88h/31/8AWo+3N/zyH/fX/wBasxLktEjPaX6u3GwRbsc+vSpbKQXyuUivIthwRPDsz9M9aAL325v+eQ/76/8ArUfbm/55D/vr/wCtWAt7qjeI7vTxpMps4Y9yXWcCRsAhckYHU/lVo3yKZFa11HdGxU7bUkEgZ+U45HbNAGr9ub/nkP8Avr/61H25v+eY/wC+v/rVknUYlkCNa6mD5Rlz9kJAx/Dx/Fz0q4FZ7L7QgmXK7gsiYI+ooAtfbm/55j/vr/61H25v+eY/76/+tXJvrt8t99nECldyjdsPQ9TWnc3VzBpKXaRb5GfaV2tjHPPAJ7UAbP25v+eQ/wC+v/rUfbm/55r/AN9f/WqpYxyXVlDNIGRnGSoXp+YzUVgbm5eYT28kIjbCkj73J9vTB/GkBofbm/55D/vr/wCtR9ub/nmP++v/AK1Z999qtmh+z2zTh22tzgr79KoavLd2155CXDxI8YaIrAWLNn5skA7QOO3epnJRVy6cHN2Rv/bm/wCea/8AfX/1qPtzf881/wC+v/rVgwXtwmkrMY3vpVkaNmtgWV8HjGB3zjPAyK1o43aSNXgnjV4wwYkHDYyVIHTHrVLWPMTL3ZOPYsfbm/55j/vr/wCtT1umK52D/vqsm3meW4njMbMsascxjJUgn5W9z7VNos0uoaPbXc8MkEsqktGPmC8nv3quVkc62PHvDXhq21TRfDVxeat4ie51gyBzBfMEi2lhnGDxwB1715tcanqkWqTWo1jURGlw0QY3T5wGIzycdKu6b428T6RYQ2On6zPb2sIIjjVVIXJyeo9SawZN0srySNud2LMT3JOSaafcTTO88R6HqOhaPd348QauwS5jitvMuQFuI2XJdSrnIB44yK5Ww1HVL3Ube1k1+7tUmkCGeS5kKpnucHNZ8s088UMc1xLJHAuyJXcsI19FB6D6U2NnhlSWNtsiHcrAdD60XQWZr6vd61pWs3eny6lqUb28pjKvduTx0PBxz1/GrulR6zqVo041y9yzGOOMXbht+CQTk/d4Nc0QWYszEsTkk8kmrtvcwWpLW8l9EzLtJSRRkflWtKdNSvNXRLUjS0/VNVTUZ4X1W+bYCvNy/Y/WurUXZsJJm1+4WZI/MCC4Yg+3Xg1wVpc21rdNJ5c7qy4wXXdnPritD+3LcIUEFyFPUeav/wATWFVOT9x2N6E4QT9pG/Yg1LWtVF/IF1W/UccC5cdvrVT+29X/AOgtqH/gU/8AjUV5IlzdPNGrIrYwGOT0qAL71d0YWZe/tvVv+gtf/wDgU/8AjSf23q//AEFr/wD8Cn/xqlto20XQcrLv9tav/wBBa/8A/Ap/8aP7b1f/AKC1/wD+BT/41S2+ho20XQWkXf7b1bp/a1//AOBL/wCNL/ber/8AQWv/APwKf/GqO2lxRdBaRd/trV8/8ha//wDAl/8AGl/tvVv+grf/APgS/wDjVHFGKLoLSLv9tav/ANBa/wD/AAKf/Gj+2tX/AOgtf/8AgU/+NUsUYougtIu/21q2P+Qtf/8AgU/+NH9t6t/0Fb//AMCX/wAapYoxRdBaRe/trVv+grf/APgS/wDjR/bWrf8AQVv/APwJf/GqOKMe9F0FpF7+2tW/6Ct//wCBL/40f21q3/QVv/8AwJf/ABqjj3ox70XQWkXv7a1b/oK3/wD4Ev8A40f21q3/AEFb/wD8CX/xqjj3ox70XQWkXv7a1b/oK3//AIEv/jR/bWrf9BW//wDAl/8AGqOPejHvRdBaRe/trVv+grf/APgS/wDjSf23q3/QWv8A/wACX/xqlj3oxRdBaRd/trVv+gtf/wDgU/8AjQdb1f8A6C1/j/r6f/GqWKNtF0FpFz+29Xz/AMha/wD/AAKf/Gj+29Xzj+1r/wD8Cn/xqlt96NvOaLoLSLp1vV/+gtqH/gS/+NIdb1ftq2of+BT/AONVNvNJt96LoOWRc/tvV+g1bUP/AAKf/GkOtasQQdVvyD1/0l/8aqbPejZ70XQWkWP7V1LGP7SvP/Ah/wDGnDWtWQYXVb9QPS5cf1qrs96Ty+ev6UXQ7SPQIvD+p3Hhx7+LxLqrXqQfaDBufYV27sBt2enfGK486prS2yTnWLza3Rftj7sepGen+FCazq8diLFNTultQCoiEhC4PUfT2rP8v3/Sk2m/ImMZpe87nRawNa0i10ec65fy/wBp2YulAnkGzLEbfvc9P1qiX1medbabUbo7ozJ+9uHI2/iazneaVY1knd1jXbGGYnYPQegprBnOXkZiOhJzS0e5a5k7o0WvdZguZLVNWvR5PB23TqvHpzWl4dg13xJLdRweILqBreHzcS3UmX9hz/OuaMWepzjpxTlV0DbZGXcMHBxkUpbWiVD4ryVy0ur60WKpqepF+6rcSE5/A1tWeuwraRi4udeabHzGO9kCn6c1iadfXukXYurC5ME4BUOFB4PXrUi6lfKiqJ1CqAAPKXgDoOlVoS0ypRRRUFhRRRQAUUUUAFFFFABRRRQAUUUUAFFFFABRRRQAUUUUAFFFFABRRRQAUUUUAFFFFABRRRQAUUUUAFFFFABRRRQAUUUUAFFFFABRRRQAUUUUAFFFFABRRRQAUUUUAFOHSm04dKAG0UUUAFFFFABRRRQAUUUUAFFFFABRRRQAUUUUAFFFFABRRRQAUUUUAFFFFABRRRQAUUUUAFFFFABRRRQAUUUUAFFFFABRRRQAUUUUAFFFFABRRRQAUUUUAFFFFABRRRQAU4dKbTh0oAbRRRQAUUUUAFFFFABRRRQAUUUUAFFFFABRRRQAUUUUAFFFFABRRRQAUUUUAFFFFABRRRQAUUUUAFFFFABRRRQAUUUUAFFFFABRRRQAUUUUAFFFFABRRRQAUUUUAFFFFABTh0ptOHSgBtFFFABRRRQAUUUUAFFFFABRRRQAUUUUAFFFFABRRRQAUUUUAFFFFABRRRQAUUUUAFFFFABRRRQAUUUUAFFFFABRRRQAUUUUAFFFFABRRRQAUUUUAFFFFABRRRQAUUUUAFOHSm04dKAG0UUUAFFFFABRRRQAUUUUAFFFFABRRRQAUUUUAFFFFABRRRQAUUUUAFFFFABRRRQAUUUUAFFFFABRRRQAUUUUAFFFFABRRRQAUUUUAFFFFABRRRQAUUUUAFFFFABRRRQAU4dKbTh0oAbRRRQAUUUUAFFFFABRRRQAUUUUAFFFFABRRRQAUUUUAFFFFABRRRQAUUUUAFFFFABRRRQAUUUUAFFFFABRRRQAUUUUAFFFFABRRRQAUUUUAFFFFABRRRQAUUUUAFFFFABTh0ptOHSgBtFFFABRRRQAUUUUAFFFFABRRRQAUUUUAFFFFABRRRQAUUUUAFFFFABRRRQAUUUUAFFFFABRRRQAUUUUAFFFFABRRRQAUUUUAFFFFABRRRQAUUUUAFFFFABRRRQAUUUUAFOHSm04dKAG0UUUAFFFFABRRRQAUUUUAFFFFABRRRQAUUUUAFFFFABRRRQAUUUUAFFFFABRRRQAUUUUAFFFFABRRRQAUUUUAFFFFABRRRQAUUUUAFFFFABRRRQAUUUUAFFFFABRRRQAU4dKbTh0oAbRRRQAUUUUAFFFFABRRRQAUUUUAFFFFABRRRQAUUUUAFFFFABRRRQAUUUUAFFFFABRRRQAUUUUAFFFFABRRRQAUUUUAFFFFABRRRQAUUUUAFFFFABRRRQAUUUUAFFFFABTh0ptOHSgBtFFFABRRRQAUUUUAFFFFABRRRQAUUUUAFFFFABRRRQAUUUUAFFFFABRRRQAUUUUAFFFFABRRRQAUUUUAFFFFABRRRQAUUUUAFFFFABRRRQAUUUUAFFFFABRRRQAUUUUAFOHSm04dKAG0UUUAFFFFABRRRQAUUUUAFFFFABRRRQAUUUUAFFFFABRRRQAUUUUAFFFFABRRRQAUUUUAFFFFABRRRQAUUUUAFFFFABRRRQAUUUUAFFFFABRRRQAUUUUAFFFFABRRRQAU4dKbTh0oAbRRRQAUUUUAFFFFABRRRQAUUUUAFFFFABRRRQAUUUUAFFFFABRRRQAUUUUAFFRzMVjyOuarbj6n86ALtFUtx9T+dGW9T+dAF2iq0LN5gGTg1ZoAKKKKACiiigAooooAKKKKACiiigAooooAKKKKACiiigAooooAKKKKACnDpTacOlADaKKM0AFFGaM0AFFGaM0AFFGaM0AFFGaM0AFFGaM0AFFGaM0AFFGaM0AFFGaM0AFFGaM0AFFGaM0ARz/AOr/ABqrVmc/u/xptla3N9ew2tlC89zI4EUaDJZqAPW/hl4b8KXHgO61jXdOW/uZ7trWGMgs7HA2pEP7xJPP45AFed69FpekibR7ONbi7SYm6u2OfLIJxDH7D+Jv4iOOBz6boWvQ6NcX13o50W+vE82e6E98YodOZiobyl24ZM4BdeT0GB18w8S6haXc9vBZyi4W3V2mvBHs+0zSOXdgOu0EgLnnA96AMeH/AFq/WrVVIT+9X61bzQAUUZozQAUUZozQAUUZozQAUUZozQAUUZozQAUUZozQAUUZozQAUUZozQAUUZozQAUUZozQAU4dKbmlB4oAbSUUUAFFFFABRRRQAUUUUAFFFFABRRRQAUUUUAFFFFABRRRQAUUUUAFFFFAEc/8Aq/xqCOV4m3xSOjYI3IxBwRgjI9RVvjGKZ5cf90UAVldkDBGZQy7WCnGR6H1HAptW/Lj/ALoo8uP+6KAIIf8AWrVqmhVX7oAp1ABRRRQAUUUUAFFFFABRRRQAUUUUAFFFFABRRRQAUUUUAFFFFABRRRQAU4dKbSjpQA2ikooAWikoGScAEn0FAC0U5IpZVdo43dY13OVUkKPU+g96ZQAtFJRQAtFOSGWRJHjid0iXfIyqSEXpk+gz3omhlt5PLnieJyA22RSpwRkHB7Ec0ANooVWc4VWY+ijNPigmnm8mGGSSXBPlohLYAyeOvTmgBlFLHG80ixxI0kjnCog3Fj6ADrTSCCQRgg4IPagBaKSigBaKSigBaKSigBaKSigBaKSigBaKSigBaKSigBaKSigBaKSigBaKSigBaKSigBaKSigBaKSigBaKSigBaKSigBaKSigBaKSigBaUdKbS0ANopKKAFrtfh3ZXsc+o+ILK0W5uNNhC2sbMoDTyHA+8QOE3n8q4mrb6lcvoyaSWT7Gk5udgQZMhXbknvgcD05oA9FGlWug6145huLeVtOk0tbmOKOQKxjeVGChuQMElc89KyZPC2jzWE+qWq3MdrNoT6jbQSS7mhlSURspbHzL1I4HWsKy8Yazp9vFBBLbmOO1NmFlt1cNCX37GyORn17HFH/CYaydWXUfOg8xbc2gh+zp5AhPWPy8bdvt60Aa9l4d0MtoEl/PJFFfaXLdSbptiSTLIyohfBEanA5NXIvBmnza1dmS2ubWztdNW9a2mvYgJXLbQEuPumMnnf17da59/GmtyX0F0ZbYNBbNaLEtqgiMLHJjZMbSuaj/4S7WP7RW9E0KlLf7KIFt0EHk/88/Lxt255xjrzQBvX3h/TLS112XT7x/LTRUuzbw3qzCKQzKrRSOnEi9x9RWo9hpWnnxXFdWk1+YtFtJ0lnuSXXeIuASDjBbgjsMVw03iG/m+3AC1hS9thazRwW6Rp5QYMAoUccgc9amHizVxf3N4ZYHkubVbOZJIFZHiUAKCp4yNo59RQBseAZvs9p4om/tCbT9mlg/aoELPF++TkAEH24Pet97aLXtV8Lzfb7q7glsLyNtUUmC4nkjV2KsOo2/KOScgnmvPtI1u80Q3X2Rbd1uovJmjuIVlR0yGwQeOoFXD4w1g31rdpJbxG0ikht4YbdEiiWQEPhAMZIJ5oA6fw5p2kadq3gKaO3uW1PUpIbl5jMPKQCVlICYzyB68Uml+EtIuLK31DVpRjUr64QyHUIrYWsaPtL7X5kOTnA4wPU1yEXiHUoLjSJ45UEmkKFsz5Y+QBiwz/e5J61LZeKNTsbdrdfss8JmadEurVJhFI33mTcDtJ9qAOi0fwvod5puz/SNRvzJOkgtLpI5IlQkI8UTD98Gxk4NcLz3rcsPF+s6baxW9vNBiAubeWS2R5Lcv97y3IymcnpWFQAtFJRQAtFJRQAtFJRQAtFJRQAtFJRQAtFJRQAtFJRQAtFJRQAtFJRQAtFJRQAtFJRQAtFJRQAtFJRQAtFJRQAtFJRQAtFJRQAtLTaWgBtFJRQAtFJRQAtFJRQAtFJRQAtFJRQAtFJRQAtFJRQAtFJRQAtFJRQAtFJRQAtFJRQAtFJRQAtFJRQAtFJRQAtFJRQAtFJRQAtFJRQAtFJRQAtFJRQAtFJRQAtFJRQAtFJRQAtFJRQAtFJRQAtLTaWg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data:image/jpeg;base64,/9j/4AAQSkZJRgABAQEAYABgAAD/2wBDAAgGBgcGBQgHBwcJCQgKDBQNDAsLDBkSEw8UHRofHh0aHBwgJC4nICIsIxwcKDcpLDAxNDQ0Hyc5PTgyPC4zNDL/2wBDAQkJCQwLDBgNDRgyIRwhMjIyMjIyMjIyMjIyMjIyMjIyMjIyMjIyMjIyMjIyMjIyMjIyMjIyMjIyMjIyMjIyMjL/wAARCAMgAYs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yOiiigApNy8fMOelaGiy6fBrVpNqscstjHJvljiALNjkDBI4zjPPTNeg6x4k8LXtnrCWd02+583bbrYKDdSuqCMglTtVSGGMg9xnNAHl9GRnkippbO5gaZJoJInhIEqSLtZCfUHmu08Ia54U0zw9PbatDK95JdRTS7rcSLIiSKQinPAA3Ejvn8KAOFBBGQQfpRXUeMZ7fVbqG80+aXUI7a3VLy+W08pDIWOOijAxgDcM9ucVi6ppF9omofYdSgNvcBVcoSDhWGQePagCjRXX+JvDGj6V4U0nV9I1K41D7bcSQtLJF5S/IP4V69fWt3xn4G0nwzpM7xaPrzyJFHt1Ayxm2EjAE5H3gMnH1oA8zorstA8F2dx4uTQdf1T7LNIYvJSyAn84uM43j5VwOpPrTtK8MaQH8U6jqzXb6VoUvlCG3YCWVmkKKNxGB05oA4uiuh8a6BbeHNZjisppZbG6tY7y3MuN4Rxna2OMjFd3B4X8A+E/D8Unip57/AFiW2W4ktoHbMQYZAAUgDrjLHk9KAPI6K6nx14Xi8M6nZm1Mv2LULVbqBJiC8QPVGI6ketYa6RqTxWUqWM7R30hitWCcTODgqvqc8UAUqKuto+pJHfSPYXCpYOI7tihxAxOAG9DniqVABRRRQAUUUUAFFFFABRRRQAUUUUAFFFFABRRRQAUV23w48LQeItbhkkktLoW8hM+mysVeSPYcOOxG4gEdRWN4usNK03XGg0m4EkWwNLEr+YLaX+KISdHCn+IUAYVFdzc2Fr4O0DSbq78NR6pc6jCtw9zfB/s8QbJWJApALbeSSe9VfE+iwN4a07xPZ6RNpMd1KYJrRtxj3bdyyRFudjDPHqKAOQorvNFsPD6+F9IudS0szzXt+bWICUo077gGZnH3YlDKNq8sc81o694e0iy0PXtvhyawvLEjKSuzZQvsSeF25KFhhlOeoINAHmVFbnhzw3ceIJ5GVglrAR50h9drMFA65IRue1dzLo2j65rPifw3a6FpunNpzpHaXsIfzATMkeXyxDcMc8UAeVUVrwaPDa6+mn65PJaRBQ7mBPNdgVDKqjplsgDPAzzXfro3h+wMlu+n6DHIg+eG5+1X80f/AF1eH5Eb1A6UAeU0V2fizRtDtdPjvbQJZ3EvMKWs5urS7UEBjG5+aNl7q4qLw5o+nNoo1K+tBeSTXDwwxPIyRoEVSzHaQSSXUDkDg0AcjRXrlr4Q0q50NtTGgWABkKpGss5O0EBnP73gDPYH8KxfGdnonhXUYbaLw1Z3ccqFlneWdUbBx8pWY5Hr0oA89orotV0aGbw7a+JdNtTbWcjmC5gMpcRSg4G0nkqw9ckGudoAKWkpaAEopcH0NG0+hoAvaJNY22u2E+qQmfT451a4iAyXTuMd66Q+JdDi0G6sLWzljZtfTULfEY+S2UjCZzkHA6Vxu0+ho2n0NAHR+LdftNc8S63qNqsohvZUaISKA2AoHPPHSmadqWhW3h2CKexd9Yj1WK4NwEBBtlxuTOeuQeMd65/afQ0bT6GgDvNV8Z6Td2Hja2tYLhBrdzby2g8sKFVCN27B46ds9axvHev2nibxS+p2KSpA1vFGBKoDZVcHofWuc2n0NG0+hoA6O/1+zuvAmh6GkcpubC6mmlLABGVzwAc5/Stu48U+GLPQdai0WDVhdaxbx28ltdyB4bYDqVYklj6Zrgdp9DRtPoaAOl0vVNC0Lx3puqaet8+lWkiSsJ1UzE7fmwAcdelXdK8T6Tu8UadqqXi6XrsnmedbKplhZXLKdpOD15rjdp9DRtPoaAOg8aa/beI9ajlsoZYrG1tY7O3WbG8ogxlsdzXXw/EHwzr/AIZtNM8Z6Xez3FlF5cU1oRiTgAMeRhgB7jknvXmG0+ho2n0NAHSeNvF0vjHW0vDB9mtbeIQW0OclUHqfU/4VgC8ulSBFuZgtuxeFRIcRseSV9Dn0qLafQ0bT6GgCY3t2y3CtdTlbhg04MhxKQcgt/eOfWoKXafQ0bT6GgBKKXafQ0bT6GgBKKXafQ0bT6GgBKKXafQ0bT6GgBKKXafQ0bT6GgBKKXafQ0bT6GgBKKXafQ0bT6GgBKKXafQ0bT6GgDrvAXi1/DusW0Mtwlnp0kxe6nSHdKRsIUFhztBwcDvWZ4t1ez1zWmubO38uNY1jaZkCSXTDrK6r8oZvQfzrE2n0NG0+hoA7XVfHE/izwzpXhm/W00+Gy2/6aS7AhIyqgqASCfbPNSeMPHaa74T0bw5bxK0dgqGW5ClRIyqVG0HnGDznvXDbT6GjafQ0AdLpWp6Te+Hl0HXJri0S3uGuLK+gj8zymYDejpkEqcA5HINT6jq2k6ZoF5pGjX13qdxqBQXd/cRmNVjQ7hHGpJP3uST6Vye0+ho2n0NAGlomuXeh3fm27kxv8ssR+6wIIJx/eAJwe2a7i48V+H9M1HxFr2j6ncXeo6qyPDazWJRYWEqyfM27DAbccda812n0NG0+hoAkuLia6naa4leSRsAsxycDgD8BxXZ+FPGdrp2k3Flq91rCrbxE6emnXBgXf3D7cZJJ+82enSuI2n0NG0+hoA3Brkd5Brk2qoJ9Qvo0EMohXhwwyeMbTgckDnHPWrfh/xBYWmlHTdTW5REmaeCe3QSFSwUMrISMg7VIIPGK5jafQ0bT6GgD0u28daTaWLWcOp34jO7ax0qMsgbG4KxlyAcDIrJ8Qa1oPiSeGS81jUY0gUiOKDSI0RSxyxwJepPWuK2n0NG0+hoA3NX1qB9KtdD0lrpdLtyZHNxgPcSk53so4AHQDJrCpdp9DRtPoaAEpaNp9DS7T6GgCSiiigAooooAKKKKACiiigAooooAKKKKACiiigAooooAKKKKACiiigAooooAKKKKACiiigAooooAKKKKACiiigAooooAKKKKACiiigAooooAKKKKACiiigAooooAKKKKACnDpTacOlADaKKKACiiigAooooAKKKKACiiigAooooAKKKKACiiigAooooAKKKKACiiigAooooAKKKKACiiigAooooAKKKKACiiigAooooAKKKKACiiigAooooAKKKKACiiigAooooAKcOlNpw6UANooooAKKKKACiiigAooooAKKKKACiiigAooooAKKKKACiiigAooooAKKKKACiiigAooooAKKKKACiiigAooooAKKKKACiiigAooooAKKKKACiiigAooooAKKKKACiiigApw6U2nDpQA2iiigAooooAKKKKACiiigAooooAKKKKACiiigAooooAKKKKACiiigAooooAKKKKACiiigAooooAKKKKACiiigAooooAKKKKACiiigAooooAKKKKACiiigAooooAKKKKACnDpTacOlADaKKKACiiigAooooAKKKKACiiigAooooAKKKKACiiigAooooAKKKKACiiigAooooAKKKKACiiigAooooAKKKKACiiigAooooAKKKKACiiigAooooAKKKKACiiigAooooAKcOlNpw6UANooooAKKKKACiiigAooooAKKKKACiiigAooooAKKKKACiiigAooooAKKKKACiiigAooooAKKKKACiiigAooooAKKKKACiiigAooooAKKKKACiiigAooooAKKKKACiiigApw6U2nDpQA2iiigAooooAKKKKACiiigAooooAKKKKACiiigAooooAKKKKACiiigAooooAKKKKACiiigAooooAKKKKACiiigAooooAKKKKACiiigAooooAKKKKACiiigAooooAKKKKACnDpTacOlADaKKKACiiigAooooAKKKKACiiigAooooAKKKKACiiigAooooAKKKKACiiigAooooAKKKKACiiigAooooAKKKKACiiigAooooAKKKKACiiigAooooAKKKKACiiigAooooAKcOlNpw6UANooooAKKKKACiiigAooooAKKKKACiiigAooooAKKKKACiiigAooooAKKKKACiiigAooooAKKKKACiiigAooooAKKKKACiiigAooooAKKKKACiiigAooooAKKKKACiiigApw6U2nDpQA2iiigAooooAKKKKACiiigAooooAKKKKACiiigAooooAKKKKACiiigAooooAKKKKACiiigAooooAKKKKACiiigAooooAKKKKACiiigAooooAKKKKACiiigAooooAKKKKACnDpTacOlADaKKKACiiigAooooAKKKKACiiigAooooAKKKKACiiigAooooAKKKKACiiigAooooAKKKKACiiigAooooAKKKKACiiigAooooAKKKKACiiigAooooAKKKKACiiigAooooAKcOlNpw6UANopdrf3G/Kja39xvyNFx2YlFLtb+435UbW/uN+VFwsxKKXa39xvyo2t/cb8jRcLMSil2t/cb8qNrf3G/Ki4WYlFLtb+435Gja39xvyouFmJRS7W/uN+VG1v7jfkaLhZiUUu1v7rflRtb+635UroLMSil2t/db8qNrf3W/Ki6CzEopdjf3G/Kja391vyougsxKKXa391vyo2N/cb8qLoLMSil2t/db8qNrf3W/Ki6CzEopdrf3W/KjY39xvyNF0FmJRS7G/ut+Ro2t/cb8qLoLMSil2t/cb8qNrf3G/KncLMSil2t/cb8qNrf3G/I0XCzEopdrf3G/Kja39xvyouFmJRS7W/uN+VG1v7jflRcLMSil2t/db8qNrf3W/KldBZiUUu1v7rflRtb+635UXQWYlFLtb+635UbW/un8qLoLMSil2t/dP5UbW/ut+VMLMSil2t/db8qNrf3W/Ki4WYlFLtb+635UmD6H8qLoVgopdrf3T+VG1v7rflSuh2YlOHSk2t/db8qUK2Put+VO4WZ3RPPXtSZ960E02OURkajZDewXDOQVH948dKqTRLE+1Zo5R/eTOP1rw2mlc+xUk3ZEWT60ZPrU6wxtErecquWwQxxgcc/wCfSrD6aiyxgX1rsfOJDJxwMnPcc8DNCTewnOK0ZQz70ZPrU88Cw7ds8Uuf7hziiGGKWN986xuCNoYcN1zz+VHWw7q1yDJ9aMn1q9/Z8O91/tKzwgzuy2G46Djr2pV06JlJ/tKzBChtrMQT7dOtPlYueJQyfWjJ9aszW0cUe9buGU8ZVM5GfqO3eltLaC4jm826jgdQvliTo+Tg8+w5pWdxuUbXKufejJ9almh8iZo96SbT96NsqfoalhtEnXi5hjITcfMOO+MD370WYNpK5Wz71fU6VtAYXO4ge+D37j+tNuNPjgDbdRs5SF3YjY/l061UiUPMiMcKzAZpptMTtJXRqXf9htb7bQ3Mc28/NJlht7D60gOiC1OFu2uPKx85wvmeox29qpvbLDftbTSCLYdrtncFOOeR15p4so2ViNQteOxJGf0qrt9DPljZasuXP9gG3BtftaygjIkOQfX6VWzpe9gftG0yAq3onGcj160xbJGKf6fajcQCSx+XPrx2oi09JZ1jF/aKCu4uzEAe3TrRr2GrW3ZJKdKPliBbhfnPmGT+77YPWmOmmbyEubor2JiAzx9fWlXT4266lZL8xGC57AnPT/JNU5AgkYRszID8pYYJHvSba3Q4pPRNltY9OOC13cBd+DiIE7cdcZpFTTyUDXNyoJO4iIHHHHf1qnRU8xfI+7JrgWwCeRI7cHcXXBz271Oq6a8bF57mOQBcKsYYE45Oc+vSqVFHMHJpa5bP9n7Rh7gEYydoO71+mO1QXHki4cWrSNCD8hkGGP1qOihyuCjZ7iZNGTS0Url2EyaMmlooCwmTRk0tFAWQmTRk0tFFwshOaa2QOvan0hGRii4mtCtk5yaUnmpjGvpTTGB3q+Yy5GNycVGTU5T5eKj8l/b86E0KUWR06Mr5q+YW2ZG7b1x3x707yT3IpfJx3qronkkaMseju+Y57xItucGMEg5+vp+tMb+xtkoV7ssWTy2Kjgc7+PXpiqhTIxnFNMa0KaB0W+rLcAtBqtv9nkkMZl581QMDtXf+OrTToPDu+0ksS/yqwgcFic9a81MYxTPJA5AA/CtI10otW3OephZTnGV9iS0Nv54+1b/Kwc7OuaY+wzt5WRHn5c+lJ5Z9RSiM9zWfMrWN1B81yYBDGc7t+eORjFOVBilt4lklRCSq/wAR9B61LKnlSFFKsBjkHINRqbrlTsz2lvC/hzP/ACBrboP4aT/hGPDn/QGtv++f/r1rv5Pl+d56+WFBL5GOnrQViAjzMB5hwn+19K9n2cOx8l7er/M/vMj/AIRjw5/0Brb/AL5/+vTf+Ea8NiQL/Y1tkg9v/r1teUmSPMGR1GRmmRpBPiSKbfgcFfej2cOwe3q/zP7zK/4Rjw530a2/75/+vTh4W8Nnb/xKLXL9F2kmtbykOR5mcHBHFJK1vbLG0zquDhS3XNL2cOwe3q/zP7zM/wCET8O7iv8AY9rkdflPFMXwx4ZadohpVr5inkbD+lbYEY3SqANwyW9RQgjYiZApLDhh3FHs4dg9vV/mf3mM/hXw2jKraRaDOcZH/wBehvCnhteTpNpxwfl6frWzIY8rvOCenNDFC3lkjcecdzR7OHYPb1f5n95jf8Ip4b2kjSLQ8Z4H/wBemDwz4YLMo0u0LL94bemK2t0Wxl3DCjnnpUbzWseJGYfNkBuTn1p8kewe3q/zP7zLj8L+GZVzHpVow9lNInhbw1JnGkWwI4IZCMVtARRLnhQx65605AgUbMYo5Idg9vV/mf3nO/8ACN+H/trQDRLQgcDCnJ4zTh4a8O5AOgxAk45jPp9a28ThnO4k87RngcnGaduuNgxGhbHILd6Xs4dg9vV/mf3mKPC/h44/4kUQyccxnj9aF8LeHiuf7CiHJHMf/wBetrdcfLmKPtn5vzpczZIKLjPGG5o9nDsHt6v8z+8xR4W8PFgv9hw8g4OzgfrUn/CIeHf+gPa/98mtrvRRyR7B7er/ADP7zBfwn4fVsDR7XGxj909sVUtPDmi3YOdDsoz5QkG8HHJ710kn+sXH9xv6URGVYHJm8yQKA3zLhW744/nT5Idg9tV/mf3mLD4T0GSNHfSbRA3BOwnB9P8A69NuvDHh20jLSaTbk71QKI+u5gMjnoM810aFh5ZkkJcrjy8rz71SddQFxd/ZmikBdTG0j5EYwNykdRnnH4UuSPYPbVf5n95mT+E/DsIB/suzOQT0A6fjTf8AhFNAFz5R0i1I9fLI7fWtlorxltnjlwFYkguDv9Ax7/hTrspb5nl2JGvzM3oMHJNPkj2D29X+Z/eZD+E/DqjJ0qzQerKcfzqO38M+G7gMV0a1G1tvTr79at3Gu6OLN5bm9jSAR+Y5cMMLnqePUVFBeaRbTLIuoIQlvwMcbGYYOcc5PAqPZrm2Vh+3qW+J/eH/AAiHh3/oD2v/AHyaa/hPw8kbO2j2YCjJyDWlFqNnNF50VwjxbthcdA3ofQ0yZ4nkZJbpDEqjMZXnJ6Emr9nDsHt6n8z+8zpPCfh7yN8ekWmWAKlkPf8AGmDwxoGzLaDB93OFXJrcZjIo8h14PPPaj9+gAXa4AAyxxz3NHs4dhe3q/wAz+8xF8M+HmkC/2BGMjO4xnA/WkHhrw7hi2hRKFOM7Ov05rd3TZIKDGDznv2pN0+3/AFa7vTdR7OPYPbVf5n95jp4V8OuARokA6H5kI/rQ3hTw6shB0e12hCxwhJ61uLuKjcAD3AOailDF3CEhzEdpGODnjrxR7OHYPbVf5n95zknh/RUWJ/8AhF0dXY/dTlV45IJ9+ntTbXRNAubpoH8LNCAzgSvCQhCkd855zxx2Na0I1eOBFYrM6yks8hUb0wcdOnOOlOE2uGP/AI8bEP5yjBuGx5f8TZx94dhQ6cOwe2q/zP7yD/hEPDv/AEB7X/vk/wCNH/CI+Hf+gPa/98n/ABrShe7aNvOhijcNhcOWBHr/ADqxS9nDsP29T+Z/eYv/AAiHh3/oD2v/AHyf8aT/AIRDw7/0B7X/AL5P+NbdFHs4dg9vV/mf3mL/AMIh4d/6A9r/AN8n/Gk/4RDw7/0B7X/vk/41t0Uezh2F7ep/M/vMT/hEPDv/AEB7X/vk/wCNH/CIeHf+gPa/98n/ABrbop8kew/b1P5n95i/8Ih4c/6A9r/3yaP+EQ8O/wDQHtf++TW1RRyR7B7ep/M/vMT/AIRDw7/0B7X/AL5qZPB3hwoP+JPa/wDfNatTx/cFHJHsL29T+Z/eVfs0CwfZ1iQQ7ceXjjBpr28UgiDLxEwZMHGCOlNa4bP8PQfypPtDf7NUZD/IgEpfYgkbPPfmiG2itxiNSOB1OelZt/p1pqbo90jMyMjLtkZeVJKng9iT+dSxW0EEivGmGTO352PUknqf9o0AXVtbdX3rCgY9TinyRpKu1xkZzioftDf7NH2hv9mgCcqpBBGcjB96AFUAAAAdKg+0N/s0jSllwduDQBYKgkE9R05o2jcG7gY61B9ob/Zo+0N/s0ATbF+bg/N15qC4sLe6RElViqHIwx60v2hv9mj7Q3+zQBMY1KBecDpzS/KuBkDjjJ64qD7Q3+zVS+tLbUkVLyFZVQhlGSMEHPY+oH5UAWktCl3NNx+8I9iOOaVIJQuJLl25PQDkdqrW0EVowaLdkLt+aRm4znuas/aG/wBmgBVhlG0tcyHAGeBzThC4JP2iQ5zwcUz7Q3+zR9ob/ZoAfJC7ElbiRM9MAHFAhYNnzpSPTNM+0N/s0faG/wBmgB7czKoPOxv6Un2cHzA3KyJsK8AfXp1qIPhy4Chj1p/2hv8AZoAlRAkEcTKr7FChj14/CgIFkZlUKGBDKDw3v9eTUX2hv9mj7Q3+zQBYyfJSMgELg9fT8KY6b5vMIHPUZJH5fjUX2hv9mj7Q3+zQBK0cR5eOM4GMlRQkKpGI/LTHoEAHtxVeVhPHskVWXIOD7HI/Ws/+x7DZIgjcLJncBO/OSSf4vc0AbRjABwqg5/u1Csc/JYw7sAZCH8ao2dja2AiFuhXykEaZkZsKAQByeepq79ob/ZoAkdHKALJtYHO4LkflSCEhEXzX3KME+vvTPtDf7NH2hv8AZoAVIZVA3XLtj2FBgmJb/SXGcYwo4x1/Ok+0N/s0faG/2aAHLFKMbp2IycjA5p2QLjJIwIzk596j+0N6rUEqRTQSwyIrRyoyOvPKnqKABdNdYbdI7yVPJ3FWQDDZGBkdDjrUI0jUBHhtevi3nrJuEUY+QdY8Y6H161DDpFjbqEiSRYlIZYhM+1SMdBn26UPpGnuWJhILKynbK65DHLdD3NMDTt7WaEfvLuefBON4A6+uBzVisIaJpwaJvKctEhRCZ5MgFgx/i55A/lWr9oY/3aQFiiq/2hv9mj7Q3+zQBYoqv9ob/Zo+0N/s0AWKKr/aG/2aPtDf7NAFiiq/2hv9mj7Q3+zQBYqxH/qxWf8AaG/2anjuG2D7tAFryk/uL+Qo8qP+4v8A3yKfRQAzyo/7i/8AfIo8qP8AuL/3yKfRQAzyo/7i/wDfIo8qP+4v/fIp9FADPKj/ALi/98ijyo/7i/8AfIp9FADPKj/uL/3yKPKj/uL/AN8in0UAM8qP+4v/AHyKPKj/ALi/98in0UAM8qP+4v8A3yKPKj/uL/3yKfRQAzyo/wC4v/fIo8qP+4v/AHyKfRQAzyo/7i/98ijyo/7i/wDfIp9FADPKj/uL/wB8ijyo/wC4v/fIp9FADPKj/uL/AN8ijyo/7i/98in0UAM8qP8AuL/3yKPKj/uL/wB8in0UAM8qP+4v/fIo8qP+4v8A3yKfRQAzyo/7i/8AfIo8qP8AuL/3yKfRQAzyo/7i/wDfIo8qP+4v/fIp9FADPKj/ALi/98ijyo/7i/8AfIp9FADPKj/uL/3yKPKj/uL/AN8in0UAM8qP+4v/AHyKPKj/ALi/98in0UAM8qP+4v8A3yKPKj/uL/3yKfRQAzyo/wC4v/fIo8qP+4v/AHyKfRQAzyo/7i/98ijyo/7i/wDfIp9FADPKj/uL/wB8ijyo/wC4v/fIp9FADPKj/uL/AN8ijyo/7i/98in0UAM8qP8AuL/3yKPKj/uL/wB8in0UAM8qP+4v/fIpfLT+4v5U6igAooooAKKKKACiiigAooooAKKKKACiiigAooooAKKKKACiiigCve30Gn2rXNyzrEpAJSNnPPsoJqho/iKx15fNsFumtygkSeS2eOOQH+6WA3fhSeI/tr6PcW9lZXF1NMjIvkTiEocHBLFgQM+lc/4K0jUNEmvrc6NcWNpOVMPmXizLEFQKABuJGTk8cc0AbLeMNGj1y50iW6Md1A0aEMpw7OM4XHpkZ7DIqTWPFej6FciDULsQnyGnY7Sdqg47cknnAHPB9K5NPAt9B4ihmj1XyJnjlm823tW2Rtuj4w7sOeTz1OfwpeM/Dep3Xim2uora4mWa3S0kuIhGrsQCxKYBKOSMbzgKCfxAO8s/Edje6FLrMfnpZRh23TRFCyr1IB5wccVmaD8Q/D3iK8jtNPuZnmkjDoGgcZ4ywzjGV4DehIFYuk6KsHgDUdHl0u6S+aVxJm3LI1w3SSPkAoDg5yAMc4rJ8AeB9V0TxRDqNwrrhLmOchgYxllwoB5yThtw4ODQB6Vd69pFhOILvU7OCYkARyTKGyfbOabrfiDTPD9ibvUbkRR4OABlmx6AVnefrZupZIvC9kkhP+ulvVBfHQ/KhNY3j7QNU17w8sgigSSCCR5IkLylXx/AoA8w8dCP1oA6Tw/4lsfEWmte2fmCNT918bsYyDwT1Hbr61SsvH3hy/1Y6Zb6ir3J27FVGO/PYYHUcZzjGR61heH9D1Pwp4HupPMaa5exBihXzSUlKjqpYgc4ztUdDXN+EvDH9geMP7X1G0mexmTZaTmzkdjI2z+Hkx/dJ3Moz7dKAPQ9Z8b6H4e1AWWq3MttK0ZlXMDlXUEDggHPX9KS48caJbaauoSXEptnneCJoojJ5jJnJXbnjg815/418Fax4h8XSXNnZ3ESxfwGQOkiZyZEJbCsSANnGduTjumo+Db+b4eWdpDb3Un2C9uGVQjJO25iisqg8Y3FuvQd6APVdK1qy1g3X2OUP9mmML8jqO49j2PsfStGvM/h14WvNJ12/u7+zuLfdEiQMpZIyoLZDKXJJy2cEYGCR1r0ygAooooAKKKKACiiigAooooAKKKKACiiigAooooAKKKKACiiigAooooAKKKKACiiuW8V6pd2ybtOFxLPp6i9mt4MZmQZHltnsw39M8qKAOporj77xFqVtFcXMAtZbZJbfyh5D7mSXBz97qAfb8Km0jxNcapBqc4tWEENyYbeTyioCeUj75ATnGXI+X0oA6qiuC07xxeXkszPBAlujIEJidWZX2gOMnoC2SDg4K9Oa0B4g1U3Ig+yRoWeNAxiYgZnaIsfm6EDcPrznrQB1tFYPh/UZL+BWcwIhi3eSHZpFO9gSS38PAx9DW9QAUUUUAFFFFABRRRQAUUUUAIRk5oxmlooAKQDBpaKACiuTaae78VavZ6jcXFpbQJCbBonMe8MvzsD0dg3GDnHHHNQS+KNQj1GDTxHCJ3vXgaRoH2CIBsNw3XIGc4z2oA7LA9aMD1rhJ/GeoWdtY3Nzax+TJPGlwqQNvRGt2lZlG49CuB9fXiq93rl7efY7uRJXZZI3htrd5YPMVpzHuKg/NtG1iG45xxnNAHoYGO9GOc1xWj+Lb7U7bTjJFBBPPA0lyHhdUj+RmUg56fLg55+ldqvKg+1AC0UUUAFFFFABRRRQAUUUyVBLC8bFgHUqSrFTz6Ecg0APorg7S4utPtri6nuZmi0iU2kE8108kd0sjrh5AMksoO3nvk5AOQ/TPGV/qAsHktIbdLq38xnZGKxOGkXYTngnZxx6jPTIB3NFcbB4k1O4tBKiW0bJYmebzYHAWQBTtHz8jDjvng/SmTeKdSs1uIrmKFrgCL7OYraTYxYBiG+YkYDewyOvagDtaKhtnZ4cs0bEMy5jzjgkd+/r71NQAUUUUAFFFFABRRRQAUUUUAFFZXiG+NholxIkwincCKBsjPmOdq4z1OTWT4n1g6ZDp1lBeSfaJHZ3ZZEV2iiXMhy3APKj6mgDq6K4aLxhPaWjwWtrdavJBtVppZEheR3CsibcdcOq9O1T2njZLyeUNELdreJ5HjeYbXAlMasCRnB2O2R2H0NAHZUVyT+N7ZLa2uPIEkVwyRK0UwbbO2MRnjtzkjpj3qxpPiz+09R+wtYvDIJWiJMgYZWMO3OOcblGB6n0oA6Wiuem8TMiGSKyMqNcG3h2yjc7BipJGPlHysc89Pes+Lxs9wlrJDpjyR3cZaErOFLfMEXggYBYjnsOaAOxorhdI8ctJHPbXMO+4tWkaSUvsTyBK6K+SOeEYk98cda2LXxN5ul3d7cWogFuI/lEu4FnVSFzgYILAH0oA6KiuKXx8rvMiWKs0Rm6XIw4jcR5XjncxwB7U+Lx/aThWjgEiGRlIjl3PtVS5cLjJXZtbPGd1AHZUVza+LIXit5YkikjmuGhBFwPuhiA/TuATj0FO0jxTDrF9DZxQSRTmDzpklJBiyFKgcfMDu6j0oA6KiuGfx3K99DZf2dJB9pnEUM4mDcGYxqxBXjIUsB1xW1pHiKTVVuitl5XkxCRA0wJkB3bT04BCg/QigDforhl+ICTWNneLbCJLm3+1QxmcEzLtX5R8vXzHVPrjtVifxVPPbpJaW2bmKUBolnDK+ZvKCggfMThj7YzQB2NFcqni2MeH4dXwsiXV00cCPKE+UMQTnHQBWY56AGqy+PQ1hPcf2a3mwxNO0PngnYsSuecfey6qF65PtQB2dFcfL44McgA0yR4x5ZYiUbwrAsTtxyAqsevbFKPHEc15a29rarIt15pimebYmEYKNxK/Lu+bAP90igDr6K4CD4nWs0ozZGOEguJXmwNux3zjb/AHUzj0Naq+MVl3RwWRa7SNDJbvLsZJHdFCHI77859qAOqorj4fFF7em4uGsJra0sk3yYbe07byq7cDPlkDcWxnFZaeJ71rS3ubq4u/ILxTSfZkCtiRiQoDKTsWNdxPBxnmgD0SiuQk8c28VpcztFFmB4o2j+0gnfIOFOARkZQenzda6DTLtrtrzJJWG6eJSe4GM/kcj8KAL9FFFABRRRQAUUUUAFFFFABTJI0lQo6qynqGGRT6KACiiigAooooAKKKKACiiigAooooAKKKKAIpraC5CieGOUKwdQ6hsMOhGe9Qy6Xp87BprC1kYEkF4VY8nJ6juat0UAZt5olleXEczwIGEiyOVRf3pXoHOMkD/CrD6ZYSyeZJY2zuE8vc0Sk7f7vTpyeKtUUAVDpWnFGQ2FqUYgsvkrgkdM8VItraxyK6W8SuucMqAEZ6/nUzHAzXntx8QiJpvljiayv5LaWNZQfNVY2cMCV+4cDkc54+oB3X2CyxJ/olv+8bc/7sfMfU8cmlNjZkyE2sBMgAc+WPmA6Z9a5Gx8f/azY7rLYk7Msjb+gWR0LLxyAE3H0DCtbW/FNvpvhQ6/abL2BlRoAjY8/cQFCn3yKALeq6Bp2r2cltPbooki8kyRoocR/wB0Njgdse9XEsbVbX7L9mh8gjmPyxtP1HSuCi+IE1lNqS3PkXEaZlhZZgdvyxZTgcqC5wepwalT4mbmh/0CPElmLgj7Rhlcxs5QgjsVIz7jigDroNCsINSkvUt4w7oFC+WuEwSfl4yMknPrT49G06KeWVbSHMgUEFAQAowoA7ACsvwv4sh8QR7JRBDdMGkjhSXeXhBCiT2yex5FZGtfEQaXNrEcdpHOunSxwH94QZJHBO0DHOABk9MnHagDsE03Tom3R2NsjA5ysKg56Z6e5/Ol+x26KRBFHAxUoHiQAqD6cVy/hrxdBqviLVtPluwHEqfY4mZfnTyUdtmAMgFuck1z3iHx1qWheOr+0LtNY26rJHbgKucW0khBbaTgsq9Ohx9KAPRLLSLKzsobVLaNkh2lSyKSWAwGPH3vepJtPhkiaOPNvu2hngwrEDoM46Y4+lc/4a8awa1ozX99GliftxskUuWDucbcHA67sfhXV0AU00rTo44EWwtgtuoSEeUv7tQQcLxwMgH8BUiWNnGYzHawIY87CsYG3PXHpViigCt/Z9l5CQfY7fyUztj8sbVzkHA6DOT+ZpRY2gIItYAQ+8Hyx971+vA59qsUUAVjp9kRg2lvjAGPLHbp/M1FeaRYX0HkzWsZjMiylQoG5lbcM+vzc1eooAq/2bY/KTZW2V6ful44x6enH0qpd+H9Pu57eRoFjEEgk2RooWQjOA/HzAZJx681q0UAVxZQLJIyxqBIgjdMfKVHQY+hIpfsdrkH7NDkJsB2DhemPp7VPRQBQOi6YI3RNOtUDgAlIVB45HbsQCPoKs2trBZ26QW8YjjQYCipqKACiiigAooooAKKKKACiiigAooooAKKKKACiiigAooooAKKKKACiiigAooooAKKxPEtvf32mtp+nsYpLnKPPg4jXHPQ5BPABFZ7za7LoulpcCe3vmXbfPBGjDIHJwc/eI49M89KAOrormPD11dWazW+pzGOJRF9mEyhMAIN4z3w2etb39oWX/P3B/38FA7MsEAjBqt/Z9n1+zQ5/wCuYpf7Qsv+fuD/AL+Co5r+B49kDLcu/wAuyJ1JAPU4J6CgNUO/s+0PW3i6Y+4Kf9ktxbrbiGMQoAFjCjaAOmBXMeHNM1KwiYXKyxr9kCAKRuEgdjwMkMcEfMfYVr6NLeW+lj+2ph9pRiryvtVH54K+mRjj1zQF2Xf7Osh/y6wf9+xTZdKsJ43jltIGVwVb5ByD70/+0rH/AJ/bf/v6v+NH9pWP/P7b/wDf0f40BzS7kOn6Lp2lkmytY4WIwWHLEfU89qnaytmcu1vEWPUlBk006jZkHZcwyP8Awosi5Y+g561m6bayJcyNeWkhuBcySLcFhgoSdvfPCkLt9qAuzTjsLWOZZUtolkUEK4QZGeuKWSytZXLyW8TserMgJNJ/aVj3vLf/AL+ij+0rH/n9t/8Av6v+NAXZJDbQwgiKNEz1CqBU1cxeHWGvHl0+Rzbl967EjKuMR4GeuP8AWfkKt6wPPfTZZLOaSNJ2aSMLkgeW6jIHuV+nXtQLVm5RXO6JfQado9va30/lXEYOYpZC7RqSSqlj94hSBn2rQ/tvTc/8fkX50DszSormdX1K9uZYP7HYyw9JjGqsMEgd+4Bz+FbOlNM2mW4niaOVY1VwQBk7RnAHbOaAsy7RRRQIKKKKACiiigAooooAKKKKACiiigAooooAKKKKACiiigAooooAKKKKACiiigAooooAKKKKACiiigAoqpqV8NOsZLk29xcbBnyrdNzt9Og/M1RHiK0k0bTtUt4554dQ8v7OqKA7bxkZBIxx1oA2CoPUA/hRtX+6PyqhaavbXFnHcTbrMybiIrvEbjBwcjPr/MVKdSs8ri4jKlS5cOCqgHGSe3PFAFrav90flQFA6AflUQu7ZiQLiIkJ5hAccL/e+nvRFdW83+qnik5x8jg9s/yoAmpCAeopkk8UO3zZFTccDccZNMe9tU37rmFdh2tmQDaewPoaAJtq/wB0flRtX+6PyqkmrWZvrmyadVuLdFkkVmHCHo2fqD/kipvtlsx2pcRM23cFWQZIxnNAE+1f7o/KlrNsNbstRIW3l3vveNlBB2MvUHHHpyODmrb3lrHv33ES+WQH3OBtJ6Z9KAJtq/3R+VG1f7o/Ko5bqCBQ000cangF2Cg/nTFvrRw5W6gIjGXIkHy/X0oAnwPSlqFru2SJZXuIljYZVy4AI9jTP7RsgcG8t8gFiPNXoOp69B3oAsbRnOB+VG1f7o/KoUvbWQ4juInOcYVwefT9D+VH2212u32mHbGQHPmDCk9j6UATYA6AUtQC9tGfYLmEsTjaJBnP+QaGvbVFDNcwqpXcCXABHr9KAJ6KZFNFOgeGRJEPRkYEH8RWddaxHAt06QTTpag+a0eODjO0ZIycdeePrxQBqUVkw67Bc3kFtbw3EjSIHdtm0RAjI3ZIOfYA++KvLfWj7At1Cxc7UxIPmPoPWgCxRUVtcR3dus0TbkbOD9DipaACiiigAooooAKKKKACiiigAooooAKKKKACiiigAooooAKKKKACiiigAooooAKKKKAMfXrDVNQgjg068traNn/0jzoWk8xP7owwwD3rP1rw3qGqvZql7aRW1ssqiFrYlSWG1WwGAyi5x7muoooA4PUfBMss8gk8vUUuZIkBuUJMUaqofcd3Q7B0APzGrFv4HuLKe4a1v4RFPAUZJLfdtkaRpGYYIABYr8uOiCu0ooA4qTwVey2kMT6nCZLeSPy5FgKZhX/lkwVh8pwORycCruj+EBpOqi8S5BTzXkMIQhQSiooAzgYAPPJO411FZs+vadbXcttPciOSLbv3owA3ZxzjHY0AQ6hozX2rJcu0D2/kGJopYt5U5zuQ5wD0zkHoK5yD4fSJpv2Oa/SfekcTySxFiFQkkrljlmJOc5HPtXT3niHS7C5e3urxYpkALKVY4BBI6D0B/I0y58TaPZytFPqESuuMrgk/oPagDBPgV12zR3qpcKkcRAQ+XIiuXO/B3FmY5Jz2FMtfCdxfpcyXcUNlidhbokfzbFAjTcQfulAflH985rtkcSIHUgqwyCO4p1AHLaR4Q/svxDPq32kO08UitGI9oV3cMSvooCqoHXjk1VHgq4W2uIzqCTPMnlGSaNmOCxYufm+/lvpxjFdnVW9v7fT4fOupRFHnG4gntnt9DQBi6z4fmvZYpY5IjbwRxj7M8ActsffhckAbsAH6Cse28D3i21jNDdwWVzGGaSNbfcrF9zMX5+ZvMYMOw29K6qTXtMiEpe8jAi+/wT3I4455B6ehrQRg6BlOVIyDQBzV/wCEY9R0ay0ueVPItrYwH911JUIWA7fLu/769qybTwZcWGuWkMEUBsozPPJPsK7t7LiIjdz0B9Dt564rvaKAOItvAU0C7zqUbXQxicWwBB2OCcZ6mSRnz2GAKlt/BMkV4txJLYvvkZpovshEbAoqDC7sZUKQCc8Me/NdlRQBwth4Ams9RtrxtSjkeKUSPm2GXP7wnvwSzqf+AY71DL4LvrQQxJMt7byRpam3kjykK70LvlmzhgmCo7txivQKKAMzRNHh0WzkgiA3TTPPKVGFMjHLYHYegqvfaJLd6VNpyvAYJ5JDJ50RY7HJJxyMMCeD7Vt0UAcff+CTeTvMLpVkWR5IyysSxcKrCQggsNoKjBHWm/8ACK6nB5E32u0uHt7xrpY1thH5hbPyk5+UBthyOydDXZUUAUtJsBpmlwWm7eyL87/3mPLH8STV2iigAooooAKKKKACiiigAooooAKKKKACiiigAooooAKKKKACiiigAooooAKKKKACiiigAooooAKKKKACsfUvDtjqs7vcPPlwodEkwp25wSPX5jzWxXKa1BrY1aefSYJAXWIeYGTDbdxIOTnHIoA17zQ7a9uHnlluAzqFIWTAACuvH4SN+dVT4Z09Fkzc3SqW3kedgKSCCenfJqsW19LbU5D5nmbT5AwrYfccFP8AZ2beDznNclNZeLw2oSw28rS3kYEgYRskjLEFU4bp8w6enrQNJs9QghW3gjhTO1FCrk54AxUlMRty5weexp9AgqhqelR6rGIpp5448MCsTAZyMc8ehP51frB13+2jd2w0zd5PlybyhXIl42bg3VOucc0AP/4RbT1KsjTxyI26ORJMNHySQvoCWbI962UQIgUZwBjk1w8x8ZDUJGtknNsbhWjWV4eIscq3f9fzrV8KSavcJNc388ktrLHE1v5qoHDYPmfd/hzjGeetAHS0UUUAFFFFABRRRQAUUUUAFFFFABRRRQAUUUUAFFFFABRRRQAUUUUAFFFFABRRRQAUUUUAFFFFABRRRQAUUUUAFFFFABRRRQAUUUUAFFFFABWDqPim10u+lt7m1ugke3M4VSmWBKjrnnaR0xW9WRL4etZ9Sur2cySm4QRtGxG0KARgfUE5z60Aim/i2CFiJ9Nv4lVcsTGpIPz4GAc/8s27VaPiC3SwivZIJY7eSYwl2K4U5IDE5+6TgAj1FMm8KaVLatbi3MaldoZHwVAzjH5n8z60+28OWtrp0NgryvbRvvZHKkSc5wwxjGecDFA3YrW/i+yuWQRW1yVkYojFVALK+xx1yCrcHP4VuWlyl5aQ3MYYJNGsihuuCMj+dRPpdg/m77K3bziGkzGPnI5yfWrEUUcESRRIqRooVVUYCgdAKBD6wdW8V2OjXf2W5imM7PCkaoFPmea+wEc9AxGc9Mit6qdzpWn3b+ZcWNtNJkHdJEGOR05P0H5UAY1n4ytLya0iSxvYzdBihlRVwVGXB+bgr0I9amtfFVteW0E8Nrc7ZZzb4IUFXyBzz0ORyKtad4f0/TlbZBHJI0kjmR413fOSWHA6c/lViLR9Mh/1Wn2qchvliUcjoenUUAY9p4ysJrm1smEv2y4MYWPaASHTdvxn7o6HrzxXS1STSNNjkSRNPtVkjxscRLlcdMHHGKu0AFFFFABRRRQAUUVHI+1kG9V3HGD1b6UASUUdqKACiiigAooooAKKKKACiiigAooooAKKKKACiiigAooooAKKKKACiiigAooooAKKKKACiiigAooooAKKKKACiijNABRRRQAUUUUAFFFFABRRRkUAFFFFABRRRQAUUZooAKQqDjI6dKXIooAKKKKACiiigAooooAKKKKACiiigAooooAKKKKACiiigAooooAKKKKACiiigAooooAKKKKACiiigDD8UMzaLcW8RH2iZCsSFHIdsfd+UgjP1rH13SlvPDulaast6syyRW3meY7MmCu9nYY3HCkbunze9dpSZ5xQBwtlqWsadKLGy0iRbBGuFVZMtIpH+rySeS7EkdguKkXxD4hmZEFiLdpQqKZoHAVxGrMSRnqzcD0U9+nbZzTTMgOCyg+hNAHCp4i8RmZra90n9xIyp5wgbCo8jAOR7IoJHXLCn2Ws63DFFbyW7RpbxiR2lt2aSWMs2MAdCF2g56HOfSu3klji273VdzBV3HGSegHvT+1AHO2dzevezyXKNIba03qsasokLMxC/wB1jtVR9Tx1rIn8Q+IUsYJ4LJblp4Wl2RW7gxsFGIxuxuJY9TjABruMjOPSloA4O81jXWkmtJbXzbSRWHn28D7kYIW2r/eJO1R7gnPQUHxNrEFni6hFpMskdmvnxMxkmO0b+P4T854PQCu8qC4sre7eB54lkaB/MiLfwNjGR78mgDg77VfFUyKy2ojkt7xHiMcLbp7bcSzMCfl/djleuSOlW9F8Raw+padpl9ZNE9wAWlaNgpYReZKFyc4y6qD7EV29RPbRSXCTvGjSopVHI5UHrg9s4H5UAcVqut+I3uLxdLit5rZZpYOYWzFjaikkHnLlunQAmtTw/qWrXl+8V7beTahZfJDRMr7Vk2IWY8ZYAtjrgiugtbWCxtlgt41jiUkhF6DJyf1JpZ4Ib22kgmVZIZFKOp6MDwRQBxNxretz2Mdz9mkKwzy5jhgk3SmHeeNp+65CgZ4JPcU+DXNbuYGE9pILqBpTtS3dVLJEMDOeQZGwM9QDXbRxrFGsaKFRQFVQOAB2p9AHPW2p3/8AZdzPejyJVuDDH/ozPgA7c4H3skEg9ORWBb+JvFKaXNdajpSQXMUYdbcQOwlO7awyM4A659COtd4ZohMITIglILBNw3EDqcelKZUEixl1Dtyqk8n8KAOSXXdVxEVheTdePGVa1dGMS4+bGO+Gwc91+lUrmfWIYdMu7OS5nuGQ3N5GhwpLxkqGBGNgJA4ORge9d5kFTTYwqoEQAKvAA7UAcVYaxrFqfs09vKzG5YGe4SSTzUIJDJgAKp24AP8AeFXtO1K+v9e08SW4BW2na6dVZVQbwI1KnkM2N3PYGuqqOOGOJnZEVS7bmIH3j6mgCQdKKKKACiiigAopFYMMjkdjS0AFFJnimiVCQAwJIyAD1FAD6KQHNLQAUUUUAFFFFABRRRQAUUUUAFFFFABRRRQAUUUUAFFFFABRRRQAVzni1pruzXRrSSeO7vAzpJC2woEw2d3QZO0e4zXR0mKAM3QNVGtaJbX4jeNpE/eRuhUo44YYPuD+FchNpmpXPiTyDPPkbrk7pkWVei5XBIUZIxkHgetehUmxd27aM4xnvQByHiWee31CxYXsKQxvGPLeVdytz853H6DoenvXTWNwLnT4ZVmWXcg/eKQQx78jA6+lWDGhOSik+uKXA9KAM3ReLWQTY+2ea32g4xls8H6Yxj2xWnSYFLQAUUUUAFFFFACHpWJpHnf2vqpQEacWj+zgDC78HzSB9cfjmtykwKAOa8aXZbwVrZspZhcxwvHGYdyuJccBcc55HSoPCUl40mrh2keHdE0DBnKEmP5gpfnOevbJHvXW4oxQB5rHA0Wrw6teTyQLBK8U07ANswwO1nwckldoAJ69ex3c+b4wvEu5DJFHtwuOFXy849epJ/Gur8tCpUouD1GOtGxc52jPrigDD8Ind4QsTGQco20k5H3mxV3Q8DSoVIxMBifIwfN/jz75zWgFVV2qAB6CjAFAC0UUUAFFFFABQenNFFAGNoAcfbyqutkbgm1DdNm0Z2jsmc4/H2qr4ruZ30BnsWutq3UaXJtVPmrEHAk2456ZyR2ziuiwKMCgDnZ5IIfD+sXmkzykG2d4mViyhlQ4KZ/D8fxrE0ZrhTYzXF7dRtcXH2aCGTKnCsGbgqCQwDZ6dB1rvcDOcUFQTkgHHSgDJ8NSSXGiRXU+ftE7M8uSeG3EY9sYxj2rXqOKCKAyGKNU8xt77R1buakoAKKKKAGuoZGVhlSMEVh+GtRkuLaW1uARJDNKsJOT5kKyFVbP4Y9eK3XRZEZGGVYYI9qbHFHDGscaBUQYVR0AoAfRRRQAUUUUAFFFFABRRRQAUUUUAFFFFABRRRQAUUUUAFFFFABRRRQAUUUUAFFFFABRRRQAUUUUAFFFFABRRRQAUUUUAFFFFABRRRQAUUUUAFFFFABRRRQAUUUUAFFFFABRRRQAUUUUAFFFFABRRRQAUUUUAFFFFABRRRQBSN6wP+rHT+9/9aj7c3/PIf8AfX/1qa1qc/efoO3tSfZG/vP+VMB/25v+eQ/76/8ArUfbm/55D/vr/wCtTPsjf3n/ACFH2Rv7z/lQA/7c3/PIf99f/Wo+3N/zyH/fX/1qZ9kP95/ypPsp/vSf980ASfbm/wCeQ/76/wDrUfbm/wCeQ/76/wDrVH9lP96T/vmj7Kf7z/lQBJ9ub/nkP++v/rUfbm/55D/vr/61M+yN/ef8hR9kb+8/5CgB/wBub/nkP++v/rUfbm/55D/vr/61M+yN/ef/AL5pPsrf3pP++aAJPtzf88h/31/9aj7c3/PIf99f/Wpn2Rv7z/lR9kb+8/5UAP8Atzf88h/31/8AWo+3N/zyH/fX/wBamfZG/vP+VJ9kb+8/5UgJPtzf88h/31/9aj7c3/PIf99f/Wpn2Rv7z/lR9kb+8/5UwH/bm/55D/vr/wCtR9ub/nkP++v/AK1M+yN/ef8AKj7I395/yoAf9ub/AJ5D/vr/AOtR9ub/AJ5D/vr/AOtTPsjf3n/Kk+yN/ef8qQEn25v+eQ/76/8ArUfbm/55D/vr/wCtUf2Rv7z/AJUv2Rv7z/lQA/7c3/PIf99f/Wo+3N/zyH/fX/1qZ9kb+8/5UfZG/vP+VMB/25v+eQ/76/8ArUfbm/55D/vr/wCtTPsjf3n/ACo+yN/ef8qAH/bm/wCeQ/76/wDrUfbm/wCeQ/76/wDrUz7I395/yo+yN/ef8qAH/bm/55D/AL6/+tR9ub/nkP8Avr/61M+yN/ef8qPsjf3n/KgB/wBub/nkP++v/rUfbm/55j/vr/61M+yN/ef8qryfJeRW2JS7qWyF4AH4UAW/tzf88h/31/8AWo+3N/zyH/fX/wBasxLktEjPaX6u3GwRbsc+vSpbKQXyuUivIthwRPDsz9M9aAL325v+eQ/76/8ArUfbm/55D/vr/wCtWAt7qjeI7vTxpMps4Y9yXWcCRsAhckYHU/lVo3yKZFa11HdGxU7bUkEgZ+U45HbNAGr9ub/nkP8Avr/61H25v+eY/wC+v/rVknUYlkCNa6mD5Rlz9kJAx/Dx/Fz0q4FZ7L7QgmXK7gsiYI+ooAtfbm/55j/vr/61H25v+eY/76/+tXJvrt8t99nECldyjdsPQ9TWnc3VzBpKXaRb5GfaV2tjHPPAJ7UAbP25v+eQ/wC+v/rUfbm/55r/AN9f/WqpYxyXVlDNIGRnGSoXp+YzUVgbm5eYT28kIjbCkj73J9vTB/GkBofbm/55D/vr/wCtR9ub/nmP++v/AK1Z999qtmh+z2zTh22tzgr79KoavLd2155CXDxI8YaIrAWLNn5skA7QOO3epnJRVy6cHN2Rv/bm/wCea/8AfX/1qPtzf881/wC+v/rVgwXtwmkrMY3vpVkaNmtgWV8HjGB3zjPAyK1o43aSNXgnjV4wwYkHDYyVIHTHrVLWPMTL3ZOPYsfbm/55j/vr/wCtT1umK52D/vqsm3meW4njMbMsascxjJUgn5W9z7VNos0uoaPbXc8MkEsqktGPmC8nv3quVkc62PHvDXhq21TRfDVxeat4ie51gyBzBfMEi2lhnGDxwB1715tcanqkWqTWo1jURGlw0QY3T5wGIzycdKu6b428T6RYQ2On6zPb2sIIjjVVIXJyeo9SawZN0srySNud2LMT3JOSaafcTTO88R6HqOhaPd348QauwS5jitvMuQFuI2XJdSrnIB44yK5Ww1HVL3Ube1k1+7tUmkCGeS5kKpnucHNZ8s088UMc1xLJHAuyJXcsI19FB6D6U2NnhlSWNtsiHcrAdD60XQWZr6vd61pWs3eny6lqUb28pjKvduTx0PBxz1/GrulR6zqVo041y9yzGOOMXbht+CQTk/d4Nc0QWYszEsTkk8kmrtvcwWpLW8l9EzLtJSRRkflWtKdNSvNXRLUjS0/VNVTUZ4X1W+bYCvNy/Y/WurUXZsJJm1+4WZI/MCC4Yg+3Xg1wVpc21rdNJ5c7qy4wXXdnPritD+3LcIUEFyFPUeav/wATWFVOT9x2N6E4QT9pG/Yg1LWtVF/IF1W/UccC5cdvrVT+29X/AOgtqH/gU/8AjUV5IlzdPNGrIrYwGOT0qAL71d0YWZe/tvVv+gtf/wDgU/8AjSf23q//AEFr/wD8Cn/xqlto20XQcrLv9tav/wBBa/8A/Ap/8aP7b1f/AKC1/wD+BT/41S2+ho20XQWkXf7b1bp/a1//AOBL/wCNL/ber/8AQWv/APwKf/GqO2lxRdBaRd/trV8/8ha//wDAl/8AGl/tvVv+grf/APgS/wDjVHFGKLoLSLv9tav/ANBa/wD/AAKf/Gj+2tX/AOgtf/8AgU/+NUsUYougtIu/21q2P+Qtf/8AgU/+NH9t6t/0Fb//AMCX/wAapYoxRdBaRe/trVv+grf/APgS/wDjR/bWrf8AQVv/APwJf/GqOKMe9F0FpF7+2tW/6Ct//wCBL/40f21q3/QVv/8AwJf/ABqjj3ox70XQWkXv7a1b/oK3/wD4Ev8A40f21q3/AEFb/wD8CX/xqjj3ox70XQWkXv7a1b/oK3//AIEv/jR/bWrf9BW//wDAl/8AGqOPejHvRdBaRe/trVv+grf/APgS/wDjSf23q3/QWv8A/wACX/xqlj3oxRdBaRd/trVv+gtf/wDgU/8AjQdb1f8A6C1/j/r6f/GqWKNtF0FpFz+29Xz/AMha/wD/AAKf/Gj+29Xzj+1r/wD8Cn/xqlt96NvOaLoLSLp1vV/+gtqH/gS/+NIdb1ftq2of+BT/AONVNvNJt96LoOWRc/tvV+g1bUP/AAKf/GkOtasQQdVvyD1/0l/8aqbPejZ70XQWkWP7V1LGP7SvP/Ah/wDGnDWtWQYXVb9QPS5cf1qrs96Ty+ev6UXQ7SPQIvD+p3Hhx7+LxLqrXqQfaDBufYV27sBt2enfGK486prS2yTnWLza3Rftj7sepGen+FCazq8diLFNTultQCoiEhC4PUfT2rP8v3/Sk2m/ImMZpe87nRawNa0i10ec65fy/wBp2YulAnkGzLEbfvc9P1qiX1medbabUbo7ozJ+9uHI2/iazneaVY1knd1jXbGGYnYPQegprBnOXkZiOhJzS0e5a5k7o0WvdZguZLVNWvR5PB23TqvHpzWl4dg13xJLdRweILqBreHzcS3UmX9hz/OuaMWepzjpxTlV0DbZGXcMHBxkUpbWiVD4ryVy0ur60WKpqepF+6rcSE5/A1tWeuwraRi4udeabHzGO9kCn6c1iadfXukXYurC5ME4BUOFB4PXrUi6lfKiqJ1CqAAPKXgDoOlVoS0ypRRRUFhRRRQAUUUUAFFFFABRRRQAUUUUAFFFFABRRRQAUUUUAFFFFABRRRQAUUUUAFFFFABRRRQAUUUUAFFFFABRRRQAUUUUAFFFFABRRRQAUUUUAFFFFABRRRQAUUUUAFOHSm04dKAG0UUUAFFFFABRRRQAUUUUAFFFFABRRRQAUUUUAFFFFABRRRQAUUUUAFFFFABRRRQAUUUUAFFFFABRRRQAUUUUAFFFFABRRRQAUUUUAFFFFABRRRQAUUUUAFFFFABRRRQAU4dKbTh0oAbRRRQAUUUUAFFFFABRRRQAUUUUAFFFFABRRRQAUUUUAFFFFABRRRQAUUUUAFFFFABRRRQAUUUUAFFFFABRRRQAUUUUAFFFFABRRRQAUUUUAFFFFABRRRQAUUUUAFFFFABTh0ptOHSgBtFFFABRRRQAUUUUAFFFFABRRRQAUUUUAFFFFABRRRQAUUUUAFFFFABRRRQAUUUUAFFFFABRRRQAUUUUAFFFFABRRRQAUUUUAFFFFABRRRQAUUUUAFFFFABRRRQAUUUUAFOHSm04dKAG0UUUAFFFFABRRRQAUUUUAFFFFABRRRQAUUUUAFFFFABRRRQAUUUUAFFFFABRRRQAUUUUAFFFFABRRRQAUUUUAFFFFABRRRQAUUUUAFFFFABRRRQAUUUUAFFFFABRRRQAU4dKbTh0oAbRRRQAUUUUAFFFFABRRRQAUUUUAFFFFABRRRQAUUUUAFFFFABRRRQAUUUUAFFFFABRRRQAUUUUAFFFFABRRRQAUUUUAFFFFABRRRQAUUUUAFFFFABRRRQAUUUUAFFFFABTh0ptOHSgBtFFFABRRRQAUUUUAFFFFABRRRQAUUUUAFFFFABRRRQAUUUUAFFFFABRRRQAUUUUAFFFFABRRRQAUUUUAFFFFABRRRQAUUUUAFFFFABRRRQAUUUUAFFFFABRRRQAUUUUAFOHSm04dKAG0UUUAFFFFABRRRQAUUUUAFFFFABRRRQAUUUUAFFFFABRRRQAUUUUAFFFFABRRRQAUUUUAFFFFABRRRQAUUUUAFFFFABRRRQAUUUUAFFFFABRRRQAUUUUAFFFFABRRRQAU4dKbTh0oAbRRRQAUUUUAFFFFABRRRQAUUUUAFFFFABRRRQAUUUUAFFFFABRRRQAUUUUAFFFFABRRRQAUUUUAFFFFABRRRQAUUUUAFFFFABRRRQAUUUUAFFFFABRRRQAUUUUAFFFFABTh0ptOHSgBtFFFABRRRQAUUUUAFFFFABRRRQAUUUUAFFFFABRRRQAUUUUAFFFFABRRRQAUUUUAFFFFABRRRQAUUUUAFFFFABRRRQAUUUUAFFFFABRRRQAUUUUAFFFFABRRRQAUUUUAFOHSm04dKAG0UUUAFFFFABRRRQAUUUUAFFFFABRRRQAUUUUAFFFFABRRRQAUUUUAFFFFABRRRQAUUUUAFFFFABRRRQAUUUUAFFFFABRRRQAUUUUAFFFFABRRRQAUUUUAFFFFABRRRQAU4dKbTh0oAbRRRQAUUUUAFFFFABRRRQAUUUUAFFFFABRRRQAUUUUAFFFFABRRRQAUUUUAFFRzMVjyOuarbj6n86ALtFUtx9T+dGW9T+dAF2iq0LN5gGTg1ZoAKKKKACiiigAooooAKKKKACiiigAooooAKKKKACiiigAooooAKKKKACnDpTacOlADaKKM0AFFGaM0AFFGaM0AFFGaM0AFFGaM0AFFGaM0AFFGaM0AFFGaM0AFFGaM0AFFGaM0AFFGaM0ARz/AOr/ABqrVmc/u/xptla3N9ew2tlC89zI4EUaDJZqAPW/hl4b8KXHgO61jXdOW/uZ7trWGMgs7HA2pEP7xJPP45AFed69FpekibR7ONbi7SYm6u2OfLIJxDH7D+Jv4iOOBz6boWvQ6NcX13o50W+vE82e6E98YodOZiobyl24ZM4BdeT0GB18w8S6haXc9vBZyi4W3V2mvBHs+0zSOXdgOu0EgLnnA96AMeH/AFq/WrVVIT+9X61bzQAUUZozQAUUZozQAUUZozQAUUZozQAUUZozQAUUZozQAUUZozQAUUZozQAUUZozQAUUZozQAU4dKbmlB4oAbSUUUAFFFFABRRRQAUUUUAFFFFABRRRQAUUUUAFFFFABRRRQAUUUUAFFFFAEc/8Aq/xqCOV4m3xSOjYI3IxBwRgjI9RVvjGKZ5cf90UAVldkDBGZQy7WCnGR6H1HAptW/Lj/ALoo8uP+6KAIIf8AWrVqmhVX7oAp1ABRRRQAUUUUAFFFFABRRRQAUUUUAFFFFABRRRQAUUUUAFFFFABRRRQAU4dKbSjpQA2ikooAWikoGScAEn0FAC0U5IpZVdo43dY13OVUkKPU+g96ZQAtFJRQAtFOSGWRJHjid0iXfIyqSEXpk+gz3omhlt5PLnieJyA22RSpwRkHB7Ec0ANooVWc4VWY+ijNPigmnm8mGGSSXBPlohLYAyeOvTmgBlFLHG80ixxI0kjnCog3Fj6ADrTSCCQRgg4IPagBaKSigBaKSigBaKSigBaKSigBaKSigBaKSigBaKSigBaKSigBaKSigBaKSigBaKSigBaKSigBaKSigBaKSigBaKSigBaKSigBaKSigBaUdKbS0ANopKKAFrtfh3ZXsc+o+ILK0W5uNNhC2sbMoDTyHA+8QOE3n8q4mrb6lcvoyaSWT7Gk5udgQZMhXbknvgcD05oA9FGlWug6145huLeVtOk0tbmOKOQKxjeVGChuQMElc89KyZPC2jzWE+qWq3MdrNoT6jbQSS7mhlSURspbHzL1I4HWsKy8Yazp9vFBBLbmOO1NmFlt1cNCX37GyORn17HFH/CYaydWXUfOg8xbc2gh+zp5AhPWPy8bdvt60Aa9l4d0MtoEl/PJFFfaXLdSbptiSTLIyohfBEanA5NXIvBmnza1dmS2ubWztdNW9a2mvYgJXLbQEuPumMnnf17da59/GmtyX0F0ZbYNBbNaLEtqgiMLHJjZMbSuaj/4S7WP7RW9E0KlLf7KIFt0EHk/88/Lxt255xjrzQBvX3h/TLS112XT7x/LTRUuzbw3qzCKQzKrRSOnEi9x9RWo9hpWnnxXFdWk1+YtFtJ0lnuSXXeIuASDjBbgjsMVw03iG/m+3AC1hS9thazRwW6Rp5QYMAoUccgc9amHizVxf3N4ZYHkubVbOZJIFZHiUAKCp4yNo59RQBseAZvs9p4om/tCbT9mlg/aoELPF++TkAEH24Pet97aLXtV8Lzfb7q7glsLyNtUUmC4nkjV2KsOo2/KOScgnmvPtI1u80Q3X2Rbd1uovJmjuIVlR0yGwQeOoFXD4w1g31rdpJbxG0ikht4YbdEiiWQEPhAMZIJ5oA6fw5p2kadq3gKaO3uW1PUpIbl5jMPKQCVlICYzyB68Uml+EtIuLK31DVpRjUr64QyHUIrYWsaPtL7X5kOTnA4wPU1yEXiHUoLjSJ45UEmkKFsz5Y+QBiwz/e5J61LZeKNTsbdrdfss8JmadEurVJhFI33mTcDtJ9qAOi0fwvod5puz/SNRvzJOkgtLpI5IlQkI8UTD98Gxk4NcLz3rcsPF+s6baxW9vNBiAubeWS2R5Lcv97y3IymcnpWFQAtFJRQAtFJRQAtFJRQAtFJRQAtFJRQAtFJRQAtFJRQAtFJRQAtFJRQAtFJRQAtFJRQAtFJRQAtFJRQAtFJRQAtFJRQAtFJRQAtLTaWgBtFJRQAtFJRQAtFJRQAtFJRQAtFJRQAtFJRQAtFJRQAtFJRQAtFJRQAtFJRQAtFJRQAtFJRQAtFJRQAtFJRQAtFJRQAtFJRQAtFJRQAtFJRQAtFJRQAtFJRQAtFJRQAtFJRQAtFJRQAtFJRQAtLTaWgD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data:image/jpeg;base64,/9j/4AAQSkZJRgABAQEAYABgAAD/2wBDAAgGBgcGBQgHBwcJCQgKDBQNDAsLDBkSEw8UHRofHh0aHBwgJC4nICIsIxwcKDcpLDAxNDQ0Hyc5PTgyPC4zNDL/2wBDAQkJCQwLDBgNDRgyIRwhMjIyMjIyMjIyMjIyMjIyMjIyMjIyMjIyMjIyMjIyMjIyMjIyMjIyMjIyMjIyMjIyMjL/wAARCAMgAYs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yOiiigApNy8fMOelaGiy6fBrVpNqscstjHJvljiALNjkDBI4zjPPTNeg6x4k8LXtnrCWd02+583bbrYKDdSuqCMglTtVSGGMg9xnNAHl9GRnkippbO5gaZJoJInhIEqSLtZCfUHmu08Ia54U0zw9PbatDK95JdRTS7rcSLIiSKQinPAA3Ejvn8KAOFBBGQQfpRXUeMZ7fVbqG80+aXUI7a3VLy+W08pDIWOOijAxgDcM9ucVi6ppF9omofYdSgNvcBVcoSDhWGQePagCjRXX+JvDGj6V4U0nV9I1K41D7bcSQtLJF5S/IP4V69fWt3xn4G0nwzpM7xaPrzyJFHt1Ayxm2EjAE5H3gMnH1oA8zorstA8F2dx4uTQdf1T7LNIYvJSyAn84uM43j5VwOpPrTtK8MaQH8U6jqzXb6VoUvlCG3YCWVmkKKNxGB05oA4uiuh8a6BbeHNZjisppZbG6tY7y3MuN4Rxna2OMjFd3B4X8A+E/D8Unip57/AFiW2W4ktoHbMQYZAAUgDrjLHk9KAPI6K6nx14Xi8M6nZm1Mv2LULVbqBJiC8QPVGI6ketYa6RqTxWUqWM7R30hitWCcTODgqvqc8UAUqKuto+pJHfSPYXCpYOI7tihxAxOAG9DniqVABRRRQAUUUUAFFFFABRRRQAUUUUAFFFFABRRRQAUV23w48LQeItbhkkktLoW8hM+mysVeSPYcOOxG4gEdRWN4usNK03XGg0m4EkWwNLEr+YLaX+KISdHCn+IUAYVFdzc2Fr4O0DSbq78NR6pc6jCtw9zfB/s8QbJWJApALbeSSe9VfE+iwN4a07xPZ6RNpMd1KYJrRtxj3bdyyRFudjDPHqKAOQorvNFsPD6+F9IudS0szzXt+bWICUo077gGZnH3YlDKNq8sc81o694e0iy0PXtvhyawvLEjKSuzZQvsSeF25KFhhlOeoINAHmVFbnhzw3ceIJ5GVglrAR50h9drMFA65IRue1dzLo2j65rPifw3a6FpunNpzpHaXsIfzATMkeXyxDcMc8UAeVUVrwaPDa6+mn65PJaRBQ7mBPNdgVDKqjplsgDPAzzXfro3h+wMlu+n6DHIg+eG5+1X80f/AF1eH5Eb1A6UAeU0V2fizRtDtdPjvbQJZ3EvMKWs5urS7UEBjG5+aNl7q4qLw5o+nNoo1K+tBeSTXDwwxPIyRoEVSzHaQSSXUDkDg0AcjRXrlr4Q0q50NtTGgWABkKpGss5O0EBnP73gDPYH8KxfGdnonhXUYbaLw1Z3ccqFlneWdUbBx8pWY5Hr0oA89orotV0aGbw7a+JdNtTbWcjmC5gMpcRSg4G0nkqw9ckGudoAKWkpaAEopcH0NG0+hoAvaJNY22u2E+qQmfT451a4iAyXTuMd66Q+JdDi0G6sLWzljZtfTULfEY+S2UjCZzkHA6Vxu0+ho2n0NAHR+LdftNc8S63qNqsohvZUaISKA2AoHPPHSmadqWhW3h2CKexd9Yj1WK4NwEBBtlxuTOeuQeMd65/afQ0bT6GgDvNV8Z6Td2Hja2tYLhBrdzby2g8sKFVCN27B46ds9axvHev2nibxS+p2KSpA1vFGBKoDZVcHofWuc2n0NG0+hoA6O/1+zuvAmh6GkcpubC6mmlLABGVzwAc5/Stu48U+GLPQdai0WDVhdaxbx28ltdyB4bYDqVYklj6Zrgdp9DRtPoaAOl0vVNC0Lx3puqaet8+lWkiSsJ1UzE7fmwAcdelXdK8T6Tu8UadqqXi6XrsnmedbKplhZXLKdpOD15rjdp9DRtPoaAOg8aa/beI9ajlsoZYrG1tY7O3WbG8ogxlsdzXXw/EHwzr/AIZtNM8Z6Xez3FlF5cU1oRiTgAMeRhgB7jknvXmG0+ho2n0NAHSeNvF0vjHW0vDB9mtbeIQW0OclUHqfU/4VgC8ulSBFuZgtuxeFRIcRseSV9Dn0qLafQ0bT6GgCY3t2y3CtdTlbhg04MhxKQcgt/eOfWoKXafQ0bT6GgBKKXafQ0bT6GgBKKXafQ0bT6GgBKKXafQ0bT6GgBKKXafQ0bT6GgBKKXafQ0bT6GgBKKXafQ0bT6GgBKKXafQ0bT6GgDrvAXi1/DusW0Mtwlnp0kxe6nSHdKRsIUFhztBwcDvWZ4t1ez1zWmubO38uNY1jaZkCSXTDrK6r8oZvQfzrE2n0NG0+hoA7XVfHE/izwzpXhm/W00+Gy2/6aS7AhIyqgqASCfbPNSeMPHaa74T0bw5bxK0dgqGW5ClRIyqVG0HnGDznvXDbT6GjafQ0AdLpWp6Te+Hl0HXJri0S3uGuLK+gj8zymYDejpkEqcA5HINT6jq2k6ZoF5pGjX13qdxqBQXd/cRmNVjQ7hHGpJP3uST6Vye0+ho2n0NAGlomuXeh3fm27kxv8ssR+6wIIJx/eAJwe2a7i48V+H9M1HxFr2j6ncXeo6qyPDazWJRYWEqyfM27DAbccda812n0NG0+hoAkuLia6naa4leSRsAsxycDgD8BxXZ+FPGdrp2k3Flq91rCrbxE6emnXBgXf3D7cZJJ+82enSuI2n0NG0+hoA3Brkd5Brk2qoJ9Qvo0EMohXhwwyeMbTgckDnHPWrfh/xBYWmlHTdTW5REmaeCe3QSFSwUMrISMg7VIIPGK5jafQ0bT6GgD0u28daTaWLWcOp34jO7ax0qMsgbG4KxlyAcDIrJ8Qa1oPiSeGS81jUY0gUiOKDSI0RSxyxwJepPWuK2n0NG0+hoA3NX1qB9KtdD0lrpdLtyZHNxgPcSk53so4AHQDJrCpdp9DRtPoaAEpaNp9DS7T6GgCSiiigAooooAKKKKACiiigAooooAKKKKACiiigAooooAKKKKACiiigAooooAKKKKACiiigAooooAKKKKACiiigAooooAKKKKACiiigAooooAKKKKACiiigAooooAKKKKACnDpTacOlADaKKKACiiigAooooAKKKKACiiigAooooAKKKKACiiigAooooAKKKKACiiigAooooAKKKKACiiigAooooAKKKKACiiigAooooAKKKKACiiigAooooAKKKKACiiigAooooAKcOlNpw6UANooooAKKKKACiiigAooooAKKKKACiiigAooooAKKKKACiiigAooooAKKKKACiiigAooooAKKKKACiiigAooooAKKKKACiiigAooooAKKKKACiiigAooooAKKKKACiiigApw6U2nDpQA2iiigAooooAKKKKACiiigAooooAKKKKACiiigAooooAKKKKACiiigAooooAKKKKACiiigAooooAKKKKACiiigAooooAKKKKACiiigAooooAKKKKACiiigAooooAKKKKACnDpTacOlADaKKKACiiigAooooAKKKKACiiigAooooAKKKKACiiigAooooAKKKKACiiigAooooAKKKKACiiigAooooAKKKKACiiigAooooAKKKKACiiigAooooAKKKKACiiigAooooAKcOlNpw6UANooooAKKKKACiiigAooooAKKKKACiiigAooooAKKKKACiiigAooooAKKKKACiiigAooooAKKKKACiiigAooooAKKKKACiiigAooooAKKKKACiiigAooooAKKKKACiiigApw6U2nDpQA2iiigAooooAKKKKACiiigAooooAKKKKACiiigAooooAKKKKACiiigAooooAKKKKACiiigAooooAKKKKACiiigAooooAKKKKACiiigAooooAKKKKACiiigAooooAKKKKACnDpTacOlADaKKKACiiigAooooAKKKKACiiigAooooAKKKKACiiigAooooAKKKKACiiigAooooAKKKKACiiigAooooAKKKKACiiigAooooAKKKKACiiigAooooAKKKKACiiigAooooAKcOlNpw6UANooooAKKKKACiiigAooooAKKKKACiiigAooooAKKKKACiiigAooooAKKKKACiiigAooooAKKKKACiiigAooooAKKKKACiiigAooooAKKKKACiiigAooooAKKKKACiiigApw6U2nDpQA2iiigAooooAKKKKACiiigAooooAKKKKACiiigAooooAKKKKACiiigAooooAKKKKACiiigAooooAKKKKACiiigAooooAKKKKACiiigAooooAKKKKACiiigAooooAKKKKACnDpTacOlADaKKKACiiigAooooAKKKKACiiigAooooAKKKKACiiigAooooAKKKKACiiigAooooAKKKKACiiigAooooAKKKKACiiigAooooAKKKKACiiigAooooAKKKKACiiigAooooAKcOlNpw6UANopdrf3G/Kja39xvyNFx2YlFLtb+435UbW/uN+VFwsxKKXa39xvyo2t/cb8jRcLMSil2t/cb8qNrf3G/Ki4WYlFLtb+435Gja39xvyouFmJRS7W/uN+VG1v7jfkaLhZiUUu1v7rflRtb+635UroLMSil2t/db8qNrf3W/Ki6CzEopdjf3G/Kja391vyougsxKKXa391vyo2N/cb8qLoLMSil2t/db8qNrf3W/Ki6CzEopdrf3W/KjY39xvyNF0FmJRS7G/ut+Ro2t/cb8qLoLMSil2t/cb8qNrf3G/KncLMSil2t/cb8qNrf3G/I0XCzEopdrf3G/Kja39xvyouFmJRS7W/uN+VG1v7jflRcLMSil2t/db8qNrf3W/KldBZiUUu1v7rflRtb+635UXQWYlFLtb+635UbW/un8qLoLMSil2t/dP5UbW/ut+VMLMSil2t/db8qNrf3W/Ki4WYlFLtb+635UmD6H8qLoVgopdrf3T+VG1v7rflSuh2YlOHSk2t/db8qUK2Put+VO4WZ3RPPXtSZ960E02OURkajZDewXDOQVH948dKqTRLE+1Zo5R/eTOP1rw2mlc+xUk3ZEWT60ZPrU6wxtErecquWwQxxgcc/wCfSrD6aiyxgX1rsfOJDJxwMnPcc8DNCTewnOK0ZQz70ZPrU88Cw7ds8Uuf7hziiGGKWN986xuCNoYcN1zz+VHWw7q1yDJ9aMn1q9/Z8O91/tKzwgzuy2G46Djr2pV06JlJ/tKzBChtrMQT7dOtPlYueJQyfWjJ9aszW0cUe9buGU8ZVM5GfqO3eltLaC4jm826jgdQvliTo+Tg8+w5pWdxuUbXKufejJ9almh8iZo96SbT96NsqfoalhtEnXi5hjITcfMOO+MD370WYNpK5Wz71fU6VtAYXO4ge+D37j+tNuNPjgDbdRs5SF3YjY/l061UiUPMiMcKzAZpptMTtJXRqXf9htb7bQ3Mc28/NJlht7D60gOiC1OFu2uPKx85wvmeox29qpvbLDftbTSCLYdrtncFOOeR15p4so2ViNQteOxJGf0qrt9DPljZasuXP9gG3BtftaygjIkOQfX6VWzpe9gftG0yAq3onGcj160xbJGKf6fajcQCSx+XPrx2oi09JZ1jF/aKCu4uzEAe3TrRr2GrW3ZJKdKPliBbhfnPmGT+77YPWmOmmbyEubor2JiAzx9fWlXT4266lZL8xGC57AnPT/JNU5AgkYRszID8pYYJHvSba3Q4pPRNltY9OOC13cBd+DiIE7cdcZpFTTyUDXNyoJO4iIHHHHf1qnRU8xfI+7JrgWwCeRI7cHcXXBz271Oq6a8bF57mOQBcKsYYE45Oc+vSqVFHMHJpa5bP9n7Rh7gEYydoO71+mO1QXHki4cWrSNCD8hkGGP1qOihyuCjZ7iZNGTS0Url2EyaMmlooCwmTRk0tFAWQmTRk0tFFwshOaa2QOvan0hGRii4mtCtk5yaUnmpjGvpTTGB3q+Yy5GNycVGTU5T5eKj8l/b86E0KUWR06Mr5q+YW2ZG7b1x3x707yT3IpfJx3qronkkaMseju+Y57xItucGMEg5+vp+tMb+xtkoV7ssWTy2Kjgc7+PXpiqhTIxnFNMa0KaB0W+rLcAtBqtv9nkkMZl581QMDtXf+OrTToPDu+0ksS/yqwgcFic9a81MYxTPJA5AA/CtI10otW3OephZTnGV9iS0Nv54+1b/Kwc7OuaY+wzt5WRHn5c+lJ5Z9RSiM9zWfMrWN1B81yYBDGc7t+eORjFOVBilt4lklRCSq/wAR9B61LKnlSFFKsBjkHINRqbrlTsz2lvC/hzP/ACBrboP4aT/hGPDn/QGtv++f/r1rv5Pl+d56+WFBL5GOnrQViAjzMB5hwn+19K9n2cOx8l7er/M/vMj/AIRjw5/0Brb/AL5/+vTf+Ea8NiQL/Y1tkg9v/r1teUmSPMGR1GRmmRpBPiSKbfgcFfej2cOwe3q/zP7zK/4Rjw530a2/75/+vTh4W8Nnb/xKLXL9F2kmtbykOR5mcHBHFJK1vbLG0zquDhS3XNL2cOwe3q/zP7zM/wCET8O7iv8AY9rkdflPFMXwx4ZadohpVr5inkbD+lbYEY3SqANwyW9RQgjYiZApLDhh3FHs4dg9vV/mf3mM/hXw2jKraRaDOcZH/wBehvCnhteTpNpxwfl6frWzIY8rvOCenNDFC3lkjcecdzR7OHYPb1f5n95jf8Ip4b2kjSLQ8Z4H/wBemDwz4YLMo0u0LL94bemK2t0Wxl3DCjnnpUbzWseJGYfNkBuTn1p8kewe3q/zP7zLj8L+GZVzHpVow9lNInhbw1JnGkWwI4IZCMVtARRLnhQx65605AgUbMYo5Idg9vV/mf3nO/8ACN+H/trQDRLQgcDCnJ4zTh4a8O5AOgxAk45jPp9a28ThnO4k87RngcnGaduuNgxGhbHILd6Xs4dg9vV/mf3mKPC/h44/4kUQyccxnj9aF8LeHiuf7CiHJHMf/wBetrdcfLmKPtn5vzpczZIKLjPGG5o9nDsHt6v8z+8xR4W8PFgv9hw8g4OzgfrUn/CIeHf+gPa/98mtrvRRyR7B7er/ADP7zBfwn4fVsDR7XGxj909sVUtPDmi3YOdDsoz5QkG8HHJ710kn+sXH9xv6URGVYHJm8yQKA3zLhW744/nT5Idg9tV/mf3mLD4T0GSNHfSbRA3BOwnB9P8A69NuvDHh20jLSaTbk71QKI+u5gMjnoM810aFh5ZkkJcrjy8rz71SddQFxd/ZmikBdTG0j5EYwNykdRnnH4UuSPYPbVf5n95mT+E/DsIB/suzOQT0A6fjTf8AhFNAFz5R0i1I9fLI7fWtlorxltnjlwFYkguDv9Ax7/hTrspb5nl2JGvzM3oMHJNPkj2D29X+Z/eZD+E/DqjJ0qzQerKcfzqO38M+G7gMV0a1G1tvTr79at3Gu6OLN5bm9jSAR+Y5cMMLnqePUVFBeaRbTLIuoIQlvwMcbGYYOcc5PAqPZrm2Vh+3qW+J/eH/AAiHh3/oD2v/AHyaa/hPw8kbO2j2YCjJyDWlFqNnNF50VwjxbthcdA3ofQ0yZ4nkZJbpDEqjMZXnJ6Emr9nDsHt6n8z+8zpPCfh7yN8ekWmWAKlkPf8AGmDwxoGzLaDB93OFXJrcZjIo8h14PPPaj9+gAXa4AAyxxz3NHs4dhe3q/wAz+8xF8M+HmkC/2BGMjO4xnA/WkHhrw7hi2hRKFOM7Ov05rd3TZIKDGDznv2pN0+3/AFa7vTdR7OPYPbVf5n95jp4V8OuARokA6H5kI/rQ3hTw6shB0e12hCxwhJ61uLuKjcAD3AOailDF3CEhzEdpGODnjrxR7OHYPbVf5n95zknh/RUWJ/8AhF0dXY/dTlV45IJ9+ntTbXRNAubpoH8LNCAzgSvCQhCkd855zxx2Na0I1eOBFYrM6yks8hUb0wcdOnOOlOE2uGP/AI8bEP5yjBuGx5f8TZx94dhQ6cOwe2q/zP7yD/hEPDv/AEB7X/vk/wCNH/CI+Hf+gPa/98n/ABrShe7aNvOhijcNhcOWBHr/ADqxS9nDsP29T+Z/eYv/AAiHh3/oD2v/AHyf8aT/AIRDw7/0B7X/AL5P+NbdFHs4dg9vV/mf3mL/AMIh4d/6A9r/AN8n/Gk/4RDw7/0B7X/vk/41t0Uezh2F7ep/M/vMT/hEPDv/AEB7X/vk/wCNH/CIeHf+gPa/98n/ABrbop8kew/b1P5n95i/8Ih4c/6A9r/3yaP+EQ8O/wDQHtf++TW1RRyR7B7ep/M/vMT/AIRDw7/0B7X/AL5qZPB3hwoP+JPa/wDfNatTx/cFHJHsL29T+Z/eVfs0CwfZ1iQQ7ceXjjBpr28UgiDLxEwZMHGCOlNa4bP8PQfypPtDf7NUZD/IgEpfYgkbPPfmiG2itxiNSOB1OelZt/p1pqbo90jMyMjLtkZeVJKng9iT+dSxW0EEivGmGTO352PUknqf9o0AXVtbdX3rCgY9TinyRpKu1xkZzioftDf7NH2hv9mgCcqpBBGcjB96AFUAAAAdKg+0N/s0jSllwduDQBYKgkE9R05o2jcG7gY61B9ob/Zo+0N/s0ATbF+bg/N15qC4sLe6RElViqHIwx60v2hv9mj7Q3+zQBMY1KBecDpzS/KuBkDjjJ64qD7Q3+zVS+tLbUkVLyFZVQhlGSMEHPY+oH5UAWktCl3NNx+8I9iOOaVIJQuJLl25PQDkdqrW0EVowaLdkLt+aRm4znuas/aG/wBmgBVhlG0tcyHAGeBzThC4JP2iQ5zwcUz7Q3+zR9ob/ZoAfJC7ElbiRM9MAHFAhYNnzpSPTNM+0N/s0faG/wBmgB7czKoPOxv6Un2cHzA3KyJsK8AfXp1qIPhy4Chj1p/2hv8AZoAlRAkEcTKr7FChj14/CgIFkZlUKGBDKDw3v9eTUX2hv9mj7Q3+zQBYyfJSMgELg9fT8KY6b5vMIHPUZJH5fjUX2hv9mj7Q3+zQBK0cR5eOM4GMlRQkKpGI/LTHoEAHtxVeVhPHskVWXIOD7HI/Ws/+x7DZIgjcLJncBO/OSSf4vc0AbRjABwqg5/u1Csc/JYw7sAZCH8ao2dja2AiFuhXykEaZkZsKAQByeepq79ob/ZoAkdHKALJtYHO4LkflSCEhEXzX3KME+vvTPtDf7NH2hv8AZoAVIZVA3XLtj2FBgmJb/SXGcYwo4x1/Ok+0N/s0faG/2aAHLFKMbp2IycjA5p2QLjJIwIzk596j+0N6rUEqRTQSwyIrRyoyOvPKnqKABdNdYbdI7yVPJ3FWQDDZGBkdDjrUI0jUBHhtevi3nrJuEUY+QdY8Y6H161DDpFjbqEiSRYlIZYhM+1SMdBn26UPpGnuWJhILKynbK65DHLdD3NMDTt7WaEfvLuefBON4A6+uBzVisIaJpwaJvKctEhRCZ5MgFgx/i55A/lWr9oY/3aQFiiq/2hv9mj7Q3+zQBYoqv9ob/Zo+0N/s0AWKKr/aG/2aPtDf7NAFiiq/2hv9mj7Q3+zQBYqxH/qxWf8AaG/2anjuG2D7tAFryk/uL+Qo8qP+4v8A3yKfRQAzyo/7i/8AfIo8qP8AuL/3yKfRQAzyo/7i/wDfIo8qP+4v/fIp9FADPKj/ALi/98ijyo/7i/8AfIp9FADPKj/uL/3yKPKj/uL/AN8in0UAM8qP+4v/AHyKPKj/ALi/98in0UAM8qP+4v8A3yKPKj/uL/3yKfRQAzyo/wC4v/fIo8qP+4v/AHyKfRQAzyo/7i/98ijyo/7i/wDfIp9FADPKj/uL/wB8ijyo/wC4v/fIp9FADPKj/uL/AN8ijyo/7i/98in0UAM8qP8AuL/3yKPKj/uL/wB8in0UAM8qP+4v/fIo8qP+4v8A3yKfRQAzyo/7i/8AfIo8qP8AuL/3yKfRQAzyo/7i/wDfIo8qP+4v/fIp9FADPKj/ALi/98ijyo/7i/8AfIp9FADPKj/uL/3yKPKj/uL/AN8in0UAM8qP+4v/AHyKPKj/ALi/98in0UAM8qP+4v8A3yKPKj/uL/3yKfRQAzyo/wC4v/fIo8qP+4v/AHyKfRQAzyo/7i/98ijyo/7i/wDfIp9FADPKj/uL/wB8ijyo/wC4v/fIp9FADPKj/uL/AN8ijyo/7i/98in0UAM8qP8AuL/3yKPKj/uL/wB8in0UAM8qP+4v/fIpfLT+4v5U6igAooooAKKKKACiiigAooooAKKKKACiiigAooooAKKKKACiiigCve30Gn2rXNyzrEpAJSNnPPsoJqho/iKx15fNsFumtygkSeS2eOOQH+6WA3fhSeI/tr6PcW9lZXF1NMjIvkTiEocHBLFgQM+lc/4K0jUNEmvrc6NcWNpOVMPmXizLEFQKABuJGTk8cc0AbLeMNGj1y50iW6Md1A0aEMpw7OM4XHpkZ7DIqTWPFej6FciDULsQnyGnY7Sdqg47cknnAHPB9K5NPAt9B4ihmj1XyJnjlm823tW2Rtuj4w7sOeTz1OfwpeM/Dep3Xim2uora4mWa3S0kuIhGrsQCxKYBKOSMbzgKCfxAO8s/Edje6FLrMfnpZRh23TRFCyr1IB5wccVmaD8Q/D3iK8jtNPuZnmkjDoGgcZ4ywzjGV4DehIFYuk6KsHgDUdHl0u6S+aVxJm3LI1w3SSPkAoDg5yAMc4rJ8AeB9V0TxRDqNwrrhLmOchgYxllwoB5yThtw4ODQB6Vd69pFhOILvU7OCYkARyTKGyfbOabrfiDTPD9ibvUbkRR4OABlmx6AVnefrZupZIvC9kkhP+ulvVBfHQ/KhNY3j7QNU17w8sgigSSCCR5IkLylXx/AoA8w8dCP1oA6Tw/4lsfEWmte2fmCNT918bsYyDwT1Hbr61SsvH3hy/1Y6Zb6ir3J27FVGO/PYYHUcZzjGR61heH9D1Pwp4HupPMaa5exBihXzSUlKjqpYgc4ztUdDXN+EvDH9geMP7X1G0mexmTZaTmzkdjI2z+Hkx/dJ3Moz7dKAPQ9Z8b6H4e1AWWq3MttK0ZlXMDlXUEDggHPX9KS48caJbaauoSXEptnneCJoojJ5jJnJXbnjg815/418Fax4h8XSXNnZ3ESxfwGQOkiZyZEJbCsSANnGduTjumo+Db+b4eWdpDb3Un2C9uGVQjJO25iisqg8Y3FuvQd6APVdK1qy1g3X2OUP9mmML8jqO49j2PsfStGvM/h14WvNJ12/u7+zuLfdEiQMpZIyoLZDKXJJy2cEYGCR1r0ygAooooAKKKKACiiigAooooAKKKKACiiigAooooAKKKKACiiigAooooAKKKKACiiuW8V6pd2ybtOFxLPp6i9mt4MZmQZHltnsw39M8qKAOporj77xFqVtFcXMAtZbZJbfyh5D7mSXBz97qAfb8Km0jxNcapBqc4tWEENyYbeTyioCeUj75ATnGXI+X0oA6qiuC07xxeXkszPBAlujIEJidWZX2gOMnoC2SDg4K9Oa0B4g1U3Ig+yRoWeNAxiYgZnaIsfm6EDcPrznrQB1tFYPh/UZL+BWcwIhi3eSHZpFO9gSS38PAx9DW9QAUUUUAFFFFABRRRQAUUUUAIRk5oxmlooAKQDBpaKACiuTaae78VavZ6jcXFpbQJCbBonMe8MvzsD0dg3GDnHHHNQS+KNQj1GDTxHCJ3vXgaRoH2CIBsNw3XIGc4z2oA7LA9aMD1rhJ/GeoWdtY3Nzax+TJPGlwqQNvRGt2lZlG49CuB9fXiq93rl7efY7uRJXZZI3htrd5YPMVpzHuKg/NtG1iG45xxnNAHoYGO9GOc1xWj+Lb7U7bTjJFBBPPA0lyHhdUj+RmUg56fLg55+ldqvKg+1AC0UUUAFFFFABRRRQAUUUyVBLC8bFgHUqSrFTz6Ecg0APorg7S4utPtri6nuZmi0iU2kE8108kd0sjrh5AMksoO3nvk5AOQ/TPGV/qAsHktIbdLq38xnZGKxOGkXYTngnZxx6jPTIB3NFcbB4k1O4tBKiW0bJYmebzYHAWQBTtHz8jDjvng/SmTeKdSs1uIrmKFrgCL7OYraTYxYBiG+YkYDewyOvagDtaKhtnZ4cs0bEMy5jzjgkd+/r71NQAUUUUAFFFFABRRRQAUUUUAFFZXiG+NholxIkwincCKBsjPmOdq4z1OTWT4n1g6ZDp1lBeSfaJHZ3ZZEV2iiXMhy3APKj6mgDq6K4aLxhPaWjwWtrdavJBtVppZEheR3CsibcdcOq9O1T2njZLyeUNELdreJ5HjeYbXAlMasCRnB2O2R2H0NAHZUVyT+N7ZLa2uPIEkVwyRK0UwbbO2MRnjtzkjpj3qxpPiz+09R+wtYvDIJWiJMgYZWMO3OOcblGB6n0oA6Wiuem8TMiGSKyMqNcG3h2yjc7BipJGPlHysc89Pes+Lxs9wlrJDpjyR3cZaErOFLfMEXggYBYjnsOaAOxorhdI8ctJHPbXMO+4tWkaSUvsTyBK6K+SOeEYk98cda2LXxN5ul3d7cWogFuI/lEu4FnVSFzgYILAH0oA6KiuKXx8rvMiWKs0Rm6XIw4jcR5XjncxwB7U+Lx/aThWjgEiGRlIjl3PtVS5cLjJXZtbPGd1AHZUVza+LIXit5YkikjmuGhBFwPuhiA/TuATj0FO0jxTDrF9DZxQSRTmDzpklJBiyFKgcfMDu6j0oA6KiuGfx3K99DZf2dJB9pnEUM4mDcGYxqxBXjIUsB1xW1pHiKTVVuitl5XkxCRA0wJkB3bT04BCg/QigDforhl+ICTWNneLbCJLm3+1QxmcEzLtX5R8vXzHVPrjtVifxVPPbpJaW2bmKUBolnDK+ZvKCggfMThj7YzQB2NFcqni2MeH4dXwsiXV00cCPKE+UMQTnHQBWY56AGqy+PQ1hPcf2a3mwxNO0PngnYsSuecfey6qF65PtQB2dFcfL44McgA0yR4x5ZYiUbwrAsTtxyAqsevbFKPHEc15a29rarIt15pimebYmEYKNxK/Lu+bAP90igDr6K4CD4nWs0ozZGOEguJXmwNux3zjb/AHUzj0Naq+MVl3RwWRa7SNDJbvLsZJHdFCHI77859qAOqorj4fFF7em4uGsJra0sk3yYbe07byq7cDPlkDcWxnFZaeJ71rS3ubq4u/ILxTSfZkCtiRiQoDKTsWNdxPBxnmgD0SiuQk8c28VpcztFFmB4o2j+0gnfIOFOARkZQenzda6DTLtrtrzJJWG6eJSe4GM/kcj8KAL9FFFABRRRQAUUUUAFFFFABTJI0lQo6qynqGGRT6KACiiigAooooAKKKKACiiigAooooAKKKKAIpraC5CieGOUKwdQ6hsMOhGe9Qy6Xp87BprC1kYEkF4VY8nJ6juat0UAZt5olleXEczwIGEiyOVRf3pXoHOMkD/CrD6ZYSyeZJY2zuE8vc0Sk7f7vTpyeKtUUAVDpWnFGQ2FqUYgsvkrgkdM8VItraxyK6W8SuucMqAEZ6/nUzHAzXntx8QiJpvljiayv5LaWNZQfNVY2cMCV+4cDkc54+oB3X2CyxJ/olv+8bc/7sfMfU8cmlNjZkyE2sBMgAc+WPmA6Z9a5Gx8f/azY7rLYk7Msjb+gWR0LLxyAE3H0DCtbW/FNvpvhQ6/abL2BlRoAjY8/cQFCn3yKALeq6Bp2r2cltPbooki8kyRoocR/wB0Njgdse9XEsbVbX7L9mh8gjmPyxtP1HSuCi+IE1lNqS3PkXEaZlhZZgdvyxZTgcqC5wepwalT4mbmh/0CPElmLgj7Rhlcxs5QgjsVIz7jigDroNCsINSkvUt4w7oFC+WuEwSfl4yMknPrT49G06KeWVbSHMgUEFAQAowoA7ACsvwv4sh8QR7JRBDdMGkjhSXeXhBCiT2yex5FZGtfEQaXNrEcdpHOunSxwH94QZJHBO0DHOABk9MnHagDsE03Tom3R2NsjA5ysKg56Z6e5/Ol+x26KRBFHAxUoHiQAqD6cVy/hrxdBqviLVtPluwHEqfY4mZfnTyUdtmAMgFuck1z3iHx1qWheOr+0LtNY26rJHbgKucW0khBbaTgsq9Ohx9KAPRLLSLKzsobVLaNkh2lSyKSWAwGPH3vepJtPhkiaOPNvu2hngwrEDoM46Y4+lc/4a8awa1ozX99GliftxskUuWDucbcHA67sfhXV0AU00rTo44EWwtgtuoSEeUv7tQQcLxwMgH8BUiWNnGYzHawIY87CsYG3PXHpViigCt/Z9l5CQfY7fyUztj8sbVzkHA6DOT+ZpRY2gIItYAQ+8Hyx971+vA59qsUUAVjp9kRg2lvjAGPLHbp/M1FeaRYX0HkzWsZjMiylQoG5lbcM+vzc1eooAq/2bY/KTZW2V6ful44x6enH0qpd+H9Pu57eRoFjEEgk2RooWQjOA/HzAZJx681q0UAVxZQLJIyxqBIgjdMfKVHQY+hIpfsdrkH7NDkJsB2DhemPp7VPRQBQOi6YI3RNOtUDgAlIVB45HbsQCPoKs2trBZ26QW8YjjQYCipqKACiiigAooooAKKKKACiiigAooooAKKKKACiiigAooooAKKKKACiiigAooooAKKxPEtvf32mtp+nsYpLnKPPg4jXHPQ5BPABFZ7za7LoulpcCe3vmXbfPBGjDIHJwc/eI49M89KAOrormPD11dWazW+pzGOJRF9mEyhMAIN4z3w2etb39oWX/P3B/38FA7MsEAjBqt/Z9n1+zQ5/wCuYpf7Qsv+fuD/AL+Co5r+B49kDLcu/wAuyJ1JAPU4J6CgNUO/s+0PW3i6Y+4Kf9ktxbrbiGMQoAFjCjaAOmBXMeHNM1KwiYXKyxr9kCAKRuEgdjwMkMcEfMfYVr6NLeW+lj+2ph9pRiryvtVH54K+mRjj1zQF2Xf7Osh/y6wf9+xTZdKsJ43jltIGVwVb5ByD70/+0rH/AJ/bf/v6v+NH9pWP/P7b/wDf0f40BzS7kOn6Lp2lkmytY4WIwWHLEfU89qnaytmcu1vEWPUlBk006jZkHZcwyP8Awosi5Y+g561m6bayJcyNeWkhuBcySLcFhgoSdvfPCkLt9qAuzTjsLWOZZUtolkUEK4QZGeuKWSytZXLyW8TserMgJNJ/aVj3vLf/AL+ij+0rH/n9t/8Av6v+NAXZJDbQwgiKNEz1CqBU1cxeHWGvHl0+Rzbl967EjKuMR4GeuP8AWfkKt6wPPfTZZLOaSNJ2aSMLkgeW6jIHuV+nXtQLVm5RXO6JfQado9va30/lXEYOYpZC7RqSSqlj94hSBn2rQ/tvTc/8fkX50DszSormdX1K9uZYP7HYyw9JjGqsMEgd+4Bz+FbOlNM2mW4niaOVY1VwQBk7RnAHbOaAsy7RRRQIKKKKACiiigAooooAKKKKACiiigAooooAKKKKACiiigAooooAKKKKACiiigAooooAKKKKACiiigAoqpqV8NOsZLk29xcbBnyrdNzt9Og/M1RHiK0k0bTtUt4554dQ8v7OqKA7bxkZBIxx1oA2CoPUA/hRtX+6PyqhaavbXFnHcTbrMybiIrvEbjBwcjPr/MVKdSs8ri4jKlS5cOCqgHGSe3PFAFrav90flQFA6AflUQu7ZiQLiIkJ5hAccL/e+nvRFdW83+qnik5x8jg9s/yoAmpCAeopkk8UO3zZFTccDccZNMe9tU37rmFdh2tmQDaewPoaAJtq/wB0flRtX+6PyqkmrWZvrmyadVuLdFkkVmHCHo2fqD/kipvtlsx2pcRM23cFWQZIxnNAE+1f7o/KlrNsNbstRIW3l3vveNlBB2MvUHHHpyODmrb3lrHv33ES+WQH3OBtJ6Z9KAJtq/3R+VG1f7o/Ko5bqCBQ000cangF2Cg/nTFvrRw5W6gIjGXIkHy/X0oAnwPSlqFru2SJZXuIljYZVy4AI9jTP7RsgcG8t8gFiPNXoOp69B3oAsbRnOB+VG1f7o/KoUvbWQ4juInOcYVwefT9D+VH2212u32mHbGQHPmDCk9j6UATYA6AUtQC9tGfYLmEsTjaJBnP+QaGvbVFDNcwqpXcCXABHr9KAJ6KZFNFOgeGRJEPRkYEH8RWddaxHAt06QTTpag+a0eODjO0ZIycdeePrxQBqUVkw67Bc3kFtbw3EjSIHdtm0RAjI3ZIOfYA++KvLfWj7At1Cxc7UxIPmPoPWgCxRUVtcR3dus0TbkbOD9DipaACiiigAooooAKKKKACiiigAooooAKKKKACiiigAooooAKKKKACiiigAooooAKKKKAMfXrDVNQgjg068traNn/0jzoWk8xP7owwwD3rP1rw3qGqvZql7aRW1ssqiFrYlSWG1WwGAyi5x7muoooA4PUfBMss8gk8vUUuZIkBuUJMUaqofcd3Q7B0APzGrFv4HuLKe4a1v4RFPAUZJLfdtkaRpGYYIABYr8uOiCu0ooA4qTwVey2kMT6nCZLeSPy5FgKZhX/lkwVh8pwORycCruj+EBpOqi8S5BTzXkMIQhQSiooAzgYAPPJO411FZs+vadbXcttPciOSLbv3owA3ZxzjHY0AQ6hozX2rJcu0D2/kGJopYt5U5zuQ5wD0zkHoK5yD4fSJpv2Oa/SfekcTySxFiFQkkrljlmJOc5HPtXT3niHS7C5e3urxYpkALKVY4BBI6D0B/I0y58TaPZytFPqESuuMrgk/oPagDBPgV12zR3qpcKkcRAQ+XIiuXO/B3FmY5Jz2FMtfCdxfpcyXcUNlidhbokfzbFAjTcQfulAflH985rtkcSIHUgqwyCO4p1AHLaR4Q/svxDPq32kO08UitGI9oV3cMSvooCqoHXjk1VHgq4W2uIzqCTPMnlGSaNmOCxYufm+/lvpxjFdnVW9v7fT4fOupRFHnG4gntnt9DQBi6z4fmvZYpY5IjbwRxj7M8ActsffhckAbsAH6Cse28D3i21jNDdwWVzGGaSNbfcrF9zMX5+ZvMYMOw29K6qTXtMiEpe8jAi+/wT3I4455B6ehrQRg6BlOVIyDQBzV/wCEY9R0ay0ueVPItrYwH911JUIWA7fLu/769qybTwZcWGuWkMEUBsozPPJPsK7t7LiIjdz0B9Dt564rvaKAOItvAU0C7zqUbXQxicWwBB2OCcZ6mSRnz2GAKlt/BMkV4txJLYvvkZpovshEbAoqDC7sZUKQCc8Me/NdlRQBwth4Ams9RtrxtSjkeKUSPm2GXP7wnvwSzqf+AY71DL4LvrQQxJMt7byRpam3kjykK70LvlmzhgmCo7txivQKKAMzRNHh0WzkgiA3TTPPKVGFMjHLYHYegqvfaJLd6VNpyvAYJ5JDJ50RY7HJJxyMMCeD7Vt0UAcff+CTeTvMLpVkWR5IyysSxcKrCQggsNoKjBHWm/8ACK6nB5E32u0uHt7xrpY1thH5hbPyk5+UBthyOydDXZUUAUtJsBpmlwWm7eyL87/3mPLH8STV2iigAooooAKKKKACiiigAooooAKKKKACiiigAooooAKKKKACiiigAooooAKKKKACiiigAooooAKKKKACsfUvDtjqs7vcPPlwodEkwp25wSPX5jzWxXKa1BrY1aefSYJAXWIeYGTDbdxIOTnHIoA17zQ7a9uHnlluAzqFIWTAACuvH4SN+dVT4Z09Fkzc3SqW3kedgKSCCenfJqsW19LbU5D5nmbT5AwrYfccFP8AZ2beDznNclNZeLw2oSw28rS3kYEgYRskjLEFU4bp8w6enrQNJs9QghW3gjhTO1FCrk54AxUlMRty5weexp9AgqhqelR6rGIpp5448MCsTAZyMc8ehP51frB13+2jd2w0zd5PlybyhXIl42bg3VOucc0AP/4RbT1KsjTxyI26ORJMNHySQvoCWbI962UQIgUZwBjk1w8x8ZDUJGtknNsbhWjWV4eIscq3f9fzrV8KSavcJNc388ktrLHE1v5qoHDYPmfd/hzjGeetAHS0UUUAFFFFABRRRQAUUUUAFFFFABRRRQAUUUUAFFFFABRRRQAUUUUAFFFFABRRRQAUUUUAFFFFABRRRQAUUUUAFFFFABRRRQAUUUUAFFFFABWDqPim10u+lt7m1ugke3M4VSmWBKjrnnaR0xW9WRL4etZ9Sur2cySm4QRtGxG0KARgfUE5z60Aim/i2CFiJ9Nv4lVcsTGpIPz4GAc/8s27VaPiC3SwivZIJY7eSYwl2K4U5IDE5+6TgAj1FMm8KaVLatbi3MaldoZHwVAzjH5n8z60+28OWtrp0NgryvbRvvZHKkSc5wwxjGecDFA3YrW/i+yuWQRW1yVkYojFVALK+xx1yCrcHP4VuWlyl5aQ3MYYJNGsihuuCMj+dRPpdg/m77K3bziGkzGPnI5yfWrEUUcESRRIqRooVVUYCgdAKBD6wdW8V2OjXf2W5imM7PCkaoFPmea+wEc9AxGc9Mit6qdzpWn3b+ZcWNtNJkHdJEGOR05P0H5UAY1n4ytLya0iSxvYzdBihlRVwVGXB+bgr0I9amtfFVteW0E8Nrc7ZZzb4IUFXyBzz0ORyKtad4f0/TlbZBHJI0kjmR413fOSWHA6c/lViLR9Mh/1Wn2qchvliUcjoenUUAY9p4ysJrm1smEv2y4MYWPaASHTdvxn7o6HrzxXS1STSNNjkSRNPtVkjxscRLlcdMHHGKu0AFFFFABRRRQAUUVHI+1kG9V3HGD1b6UASUUdqKACiiigAooooAKKKKACiiigAooooAKKKKACiiigAooooAKKKKACiiigAooooAKKKKACiiigAooooAKKKKACiijNABRRRQAUUUUAFFFFABRRRkUAFFFFABRRRQAUUZooAKQqDjI6dKXIooAKKKKACiiigAooooAKKKKACiiigAooooAKKKKACiiigAooooAKKKKACiiigAooooAKKKKACiiigDD8UMzaLcW8RH2iZCsSFHIdsfd+UgjP1rH13SlvPDulaast6syyRW3meY7MmCu9nYY3HCkbunze9dpSZ5xQBwtlqWsadKLGy0iRbBGuFVZMtIpH+rySeS7EkdguKkXxD4hmZEFiLdpQqKZoHAVxGrMSRnqzcD0U9+nbZzTTMgOCyg+hNAHCp4i8RmZra90n9xIyp5wgbCo8jAOR7IoJHXLCn2Ws63DFFbyW7RpbxiR2lt2aSWMs2MAdCF2g56HOfSu3klji273VdzBV3HGSegHvT+1AHO2dzevezyXKNIba03qsasokLMxC/wB1jtVR9Tx1rIn8Q+IUsYJ4LJblp4Wl2RW7gxsFGIxuxuJY9TjABruMjOPSloA4O81jXWkmtJbXzbSRWHn28D7kYIW2r/eJO1R7gnPQUHxNrEFni6hFpMskdmvnxMxkmO0b+P4T854PQCu8qC4sre7eB54lkaB/MiLfwNjGR78mgDg77VfFUyKy2ojkt7xHiMcLbp7bcSzMCfl/djleuSOlW9F8Raw+padpl9ZNE9wAWlaNgpYReZKFyc4y6qD7EV29RPbRSXCTvGjSopVHI5UHrg9s4H5UAcVqut+I3uLxdLit5rZZpYOYWzFjaikkHnLlunQAmtTw/qWrXl+8V7beTahZfJDRMr7Vk2IWY8ZYAtjrgiugtbWCxtlgt41jiUkhF6DJyf1JpZ4Ib22kgmVZIZFKOp6MDwRQBxNxretz2Mdz9mkKwzy5jhgk3SmHeeNp+65CgZ4JPcU+DXNbuYGE9pILqBpTtS3dVLJEMDOeQZGwM9QDXbRxrFGsaKFRQFVQOAB2p9AHPW2p3/8AZdzPejyJVuDDH/ozPgA7c4H3skEg9ORWBb+JvFKaXNdajpSQXMUYdbcQOwlO7awyM4A659COtd4ZohMITIglILBNw3EDqcelKZUEixl1Dtyqk8n8KAOSXXdVxEVheTdePGVa1dGMS4+bGO+Gwc91+lUrmfWIYdMu7OS5nuGQ3N5GhwpLxkqGBGNgJA4ORge9d5kFTTYwqoEQAKvAA7UAcVYaxrFqfs09vKzG5YGe4SSTzUIJDJgAKp24AP8AeFXtO1K+v9e08SW4BW2na6dVZVQbwI1KnkM2N3PYGuqqOOGOJnZEVS7bmIH3j6mgCQdKKKKACiiigAopFYMMjkdjS0AFFJnimiVCQAwJIyAD1FAD6KQHNLQAUUUUAFFFFABRRRQAUUUUAFFFFABRRRQAUUUUAFFFFABRRRQAVzni1pruzXRrSSeO7vAzpJC2woEw2d3QZO0e4zXR0mKAM3QNVGtaJbX4jeNpE/eRuhUo44YYPuD+FchNpmpXPiTyDPPkbrk7pkWVei5XBIUZIxkHgetehUmxd27aM4xnvQByHiWee31CxYXsKQxvGPLeVdytz853H6DoenvXTWNwLnT4ZVmWXcg/eKQQx78jA6+lWDGhOSik+uKXA9KAM3ReLWQTY+2ea32g4xls8H6Yxj2xWnSYFLQAUUUUAFFFFACHpWJpHnf2vqpQEacWj+zgDC78HzSB9cfjmtykwKAOa8aXZbwVrZspZhcxwvHGYdyuJccBcc55HSoPCUl40mrh2keHdE0DBnKEmP5gpfnOevbJHvXW4oxQB5rHA0Wrw6teTyQLBK8U07ANswwO1nwckldoAJ69ex3c+b4wvEu5DJFHtwuOFXy849epJ/Gur8tCpUouD1GOtGxc52jPrigDD8Ind4QsTGQco20k5H3mxV3Q8DSoVIxMBifIwfN/jz75zWgFVV2qAB6CjAFAC0UUUAFFFFABQenNFFAGNoAcfbyqutkbgm1DdNm0Z2jsmc4/H2qr4ruZ30BnsWutq3UaXJtVPmrEHAk2456ZyR2ziuiwKMCgDnZ5IIfD+sXmkzykG2d4mViyhlQ4KZ/D8fxrE0ZrhTYzXF7dRtcXH2aCGTKnCsGbgqCQwDZ6dB1rvcDOcUFQTkgHHSgDJ8NSSXGiRXU+ftE7M8uSeG3EY9sYxj2rXqOKCKAyGKNU8xt77R1buakoAKKKKAGuoZGVhlSMEVh+GtRkuLaW1uARJDNKsJOT5kKyFVbP4Y9eK3XRZEZGGVYYI9qbHFHDGscaBUQYVR0AoAfRRRQAUUUUAFFFFABRRRQAUUUUAFFFFABRRRQAUUUUAFFFFABRRRQAUUUUAFFFFABRRRQAUUUUAFFFFABRRRQAUUUUAFFFFABRRRQAUUUUAFFFFABRRRQAUUUUAFFFFABRRRQAUUUUAFFFFABRRRQAUUUUAFFFFABRRRQBSN6wP+rHT+9/9aj7c3/PIf8AfX/1qa1qc/efoO3tSfZG/vP+VMB/25v+eQ/76/8ArUfbm/55D/vr/wCtTPsjf3n/ACFH2Rv7z/lQA/7c3/PIf99f/Wo+3N/zyH/fX/1qZ9kP95/ypPsp/vSf980ASfbm/wCeQ/76/wDrUfbm/wCeQ/76/wDrVH9lP96T/vmj7Kf7z/lQBJ9ub/nkP++v/rUfbm/55D/vr/61M+yN/ef8hR9kb+8/5CgB/wBub/nkP++v/rUfbm/55D/vr/61M+yN/ef/AL5pPsrf3pP++aAJPtzf88h/31/9aj7c3/PIf99f/Wpn2Rv7z/lR9kb+8/5UAP8Atzf88h/31/8AWo+3N/zyH/fX/wBamfZG/vP+VJ9kb+8/5UgJPtzf88h/31/9aj7c3/PIf99f/Wpn2Rv7z/lR9kb+8/5UwH/bm/55D/vr/wCtR9ub/nkP++v/AK1M+yN/ef8AKj7I395/yoAf9ub/AJ5D/vr/AOtR9ub/AJ5D/vr/AOtTPsjf3n/Kk+yN/ef8qQEn25v+eQ/76/8ArUfbm/55D/vr/wCtUf2Rv7z/AJUv2Rv7z/lQA/7c3/PIf99f/Wo+3N/zyH/fX/1qZ9kb+8/5UfZG/vP+VMB/25v+eQ/76/8ArUfbm/55D/vr/wCtTPsjf3n/ACo+yN/ef8qAH/bm/wCeQ/76/wDrUfbm/wCeQ/76/wDrUz7I395/yo+yN/ef8qAH/bm/55D/AL6/+tR9ub/nkP8Avr/61M+yN/ef8qPsjf3n/KgB/wBub/nkP++v/rUfbm/55j/vr/61M+yN/ef8qryfJeRW2JS7qWyF4AH4UAW/tzf88h/31/8AWo+3N/zyH/fX/wBasxLktEjPaX6u3GwRbsc+vSpbKQXyuUivIthwRPDsz9M9aAL325v+eQ/76/8ArUfbm/55D/vr/wCtWAt7qjeI7vTxpMps4Y9yXWcCRsAhckYHU/lVo3yKZFa11HdGxU7bUkEgZ+U45HbNAGr9ub/nkP8Avr/61H25v+eY/wC+v/rVknUYlkCNa6mD5Rlz9kJAx/Dx/Fz0q4FZ7L7QgmXK7gsiYI+ooAtfbm/55j/vr/61H25v+eY/76/+tXJvrt8t99nECldyjdsPQ9TWnc3VzBpKXaRb5GfaV2tjHPPAJ7UAbP25v+eQ/wC+v/rUfbm/55r/AN9f/WqpYxyXVlDNIGRnGSoXp+YzUVgbm5eYT28kIjbCkj73J9vTB/GkBofbm/55D/vr/wCtR9ub/nmP++v/AK1Z999qtmh+z2zTh22tzgr79KoavLd2155CXDxI8YaIrAWLNn5skA7QOO3epnJRVy6cHN2Rv/bm/wCea/8AfX/1qPtzf881/wC+v/rVgwXtwmkrMY3vpVkaNmtgWV8HjGB3zjPAyK1o43aSNXgnjV4wwYkHDYyVIHTHrVLWPMTL3ZOPYsfbm/55j/vr/wCtT1umK52D/vqsm3meW4njMbMsascxjJUgn5W9z7VNos0uoaPbXc8MkEsqktGPmC8nv3quVkc62PHvDXhq21TRfDVxeat4ie51gyBzBfMEi2lhnGDxwB1715tcanqkWqTWo1jURGlw0QY3T5wGIzycdKu6b428T6RYQ2On6zPb2sIIjjVVIXJyeo9SawZN0srySNud2LMT3JOSaafcTTO88R6HqOhaPd348QauwS5jitvMuQFuI2XJdSrnIB44yK5Ww1HVL3Ube1k1+7tUmkCGeS5kKpnucHNZ8s088UMc1xLJHAuyJXcsI19FB6D6U2NnhlSWNtsiHcrAdD60XQWZr6vd61pWs3eny6lqUb28pjKvduTx0PBxz1/GrulR6zqVo041y9yzGOOMXbht+CQTk/d4Nc0QWYszEsTkk8kmrtvcwWpLW8l9EzLtJSRRkflWtKdNSvNXRLUjS0/VNVTUZ4X1W+bYCvNy/Y/WurUXZsJJm1+4WZI/MCC4Yg+3Xg1wVpc21rdNJ5c7qy4wXXdnPritD+3LcIUEFyFPUeav/wATWFVOT9x2N6E4QT9pG/Yg1LWtVF/IF1W/UccC5cdvrVT+29X/AOgtqH/gU/8AjUV5IlzdPNGrIrYwGOT0qAL71d0YWZe/tvVv+gtf/wDgU/8AjSf23q//AEFr/wD8Cn/xqlto20XQcrLv9tav/wBBa/8A/Ap/8aP7b1f/AKC1/wD+BT/41S2+ho20XQWkXf7b1bp/a1//AOBL/wCNL/ber/8AQWv/APwKf/GqO2lxRdBaRd/trV8/8ha//wDAl/8AGl/tvVv+grf/APgS/wDjVHFGKLoLSLv9tav/ANBa/wD/AAKf/Gj+2tX/AOgtf/8AgU/+NUsUYougtIu/21q2P+Qtf/8AgU/+NH9t6t/0Fb//AMCX/wAapYoxRdBaRe/trVv+grf/APgS/wDjR/bWrf8AQVv/APwJf/GqOKMe9F0FpF7+2tW/6Ct//wCBL/40f21q3/QVv/8AwJf/ABqjj3ox70XQWkXv7a1b/oK3/wD4Ev8A40f21q3/AEFb/wD8CX/xqjj3ox70XQWkXv7a1b/oK3//AIEv/jR/bWrf9BW//wDAl/8AGqOPejHvRdBaRe/trVv+grf/APgS/wDjSf23q3/QWv8A/wACX/xqlj3oxRdBaRd/trVv+gtf/wDgU/8AjQdb1f8A6C1/j/r6f/GqWKNtF0FpFz+29Xz/AMha/wD/AAKf/Gj+29Xzj+1r/wD8Cn/xqlt96NvOaLoLSLp1vV/+gtqH/gS/+NIdb1ftq2of+BT/AONVNvNJt96LoOWRc/tvV+g1bUP/AAKf/GkOtasQQdVvyD1/0l/8aqbPejZ70XQWkWP7V1LGP7SvP/Ah/wDGnDWtWQYXVb9QPS5cf1qrs96Ty+ev6UXQ7SPQIvD+p3Hhx7+LxLqrXqQfaDBufYV27sBt2enfGK486prS2yTnWLza3Rftj7sepGen+FCazq8diLFNTultQCoiEhC4PUfT2rP8v3/Sk2m/ImMZpe87nRawNa0i10ec65fy/wBp2YulAnkGzLEbfvc9P1qiX1medbabUbo7ozJ+9uHI2/iazneaVY1knd1jXbGGYnYPQegprBnOXkZiOhJzS0e5a5k7o0WvdZguZLVNWvR5PB23TqvHpzWl4dg13xJLdRweILqBreHzcS3UmX9hz/OuaMWepzjpxTlV0DbZGXcMHBxkUpbWiVD4ryVy0ur60WKpqepF+6rcSE5/A1tWeuwraRi4udeabHzGO9kCn6c1iadfXukXYurC5ME4BUOFB4PXrUi6lfKiqJ1CqAAPKXgDoOlVoS0ypRRRUFhRRRQAUUUUAFFFFABRRRQAUUUUAFFFFABRRRQAUUUUAFFFFABRRRQAUUUUAFFFFABRRRQAUUUUAFFFFABRRRQAUUUUAFFFFABRRRQAUUUUAFFFFABRRRQAUUUUAFOHSm04dKAG0UUUAFFFFABRRRQAUUUUAFFFFABRRRQAUUUUAFFFFABRRRQAUUUUAFFFFABRRRQAUUUUAFFFFABRRRQAUUUUAFFFFABRRRQAUUUUAFFFFABRRRQAUUUUAFFFFABRRRQAU4dKbTh0oAbRRRQAUUUUAFFFFABRRRQAUUUUAFFFFABRRRQAUUUUAFFFFABRRRQAUUUUAFFFFABRRRQAUUUUAFFFFABRRRQAUUUUAFFFFABRRRQAUUUUAFFFFABRRRQAUUUUAFFFFABTh0ptOHSgBtFFFABRRRQAUUUUAFFFFABRRRQAUUUUAFFFFABRRRQAUUUUAFFFFABRRRQAUUUUAFFFFABRRRQAUUUUAFFFFABRRRQAUUUUAFFFFABRRRQAUUUUAFFFFABRRRQAUUUUAFOHSm04dKAG0UUUAFFFFABRRRQAUUUUAFFFFABRRRQAUUUUAFFFFABRRRQAUUUUAFFFFABRRRQAUUUUAFFFFABRRRQAUUUUAFFFFABRRRQAUUUUAFFFFABRRRQAUUUUAFFFFABRRRQAU4dKbTh0oAbRRRQAUUUUAFFFFABRRRQAUUUUAFFFFABRRRQAUUUUAFFFFABRRRQAUUUUAFFFFABRRRQAUUUUAFFFFABRRRQAUUUUAFFFFABRRRQAUUUUAFFFFABRRRQAUUUUAFFFFABTh0ptOHSgBtFFFABRRRQAUUUUAFFFFABRRRQAUUUUAFFFFABRRRQAUUUUAFFFFABRRRQAUUUUAFFFFABRRRQAUUUUAFFFFABRRRQAUUUUAFFFFABRRRQAUUUUAFFFFABRRRQAUUUUAFOHSm04dKAG0UUUAFFFFABRRRQAUUUUAFFFFABRRRQAUUUUAFFFFABRRRQAUUUUAFFFFABRRRQAUUUUAFFFFABRRRQAUUUUAFFFFABRRRQAUUUUAFFFFABRRRQAUUUUAFFFFABRRRQAU4dKbTh0oAbRRRQAUUUUAFFFFABRRRQAUUUUAFFFFABRRRQAUUUUAFFFFABRRRQAUUUUAFFFFABRRRQAUUUUAFFFFABRRRQAUUUUAFFFFABRRRQAUUUUAFFFFABRRRQAUUUUAFFFFABTh0ptOHSgBtFFFABRRRQAUUUUAFFFFABRRRQAUUUUAFFFFABRRRQAUUUUAFFFFABRRRQAUUUUAFFFFABRRRQAUUUUAFFFFABRRRQAUUUUAFFFFABRRRQAUUUUAFFFFABRRRQAUUUUAFOHSm04dKAG0UUUAFFFFABRRRQAUUUUAFFFFABRRRQAUUUUAFFFFABRRRQAUUUUAFFFFABRRRQAUUUUAFFFFABRRRQAUUUUAFFFFABRRRQAUUUUAFFFFABRRRQAUUUUAFFFFABRRRQAU4dKbTh0oAbRRRQAUUUUAFFFFABRRRQAUUUUAFFFFABRRRQAUUUUAFFFFABRRRQAUUUUAFFRzMVjyOuarbj6n86ALtFUtx9T+dGW9T+dAF2iq0LN5gGTg1ZoAKKKKACiiigAooooAKKKKACiiigAooooAKKKKACiiigAooooAKKKKACnDpTacOlADaKKM0AFFGaM0AFFGaM0AFFGaM0AFFGaM0AFFGaM0AFFGaM0AFFGaM0AFFGaM0AFFGaM0AFFGaM0ARz/AOr/ABqrVmc/u/xptla3N9ew2tlC89zI4EUaDJZqAPW/hl4b8KXHgO61jXdOW/uZ7trWGMgs7HA2pEP7xJPP45AFed69FpekibR7ONbi7SYm6u2OfLIJxDH7D+Jv4iOOBz6boWvQ6NcX13o50W+vE82e6E98YodOZiobyl24ZM4BdeT0GB18w8S6haXc9vBZyi4W3V2mvBHs+0zSOXdgOu0EgLnnA96AMeH/AFq/WrVVIT+9X61bzQAUUZozQAUUZozQAUUZozQAUUZozQAUUZozQAUUZozQAUUZozQAUUZozQAUUZozQAUUZozQAU4dKbmlB4oAbSUUUAFFFFABRRRQAUUUUAFFFFABRRRQAUUUUAFFFFABRRRQAUUUUAFFFFAEc/8Aq/xqCOV4m3xSOjYI3IxBwRgjI9RVvjGKZ5cf90UAVldkDBGZQy7WCnGR6H1HAptW/Lj/ALoo8uP+6KAIIf8AWrVqmhVX7oAp1ABRRRQAUUUUAFFFFABRRRQAUUUUAFFFFABRRRQAUUUUAFFFFABRRRQAU4dKbSjpQA2ikooAWikoGScAEn0FAC0U5IpZVdo43dY13OVUkKPU+g96ZQAtFJRQAtFOSGWRJHjid0iXfIyqSEXpk+gz3omhlt5PLnieJyA22RSpwRkHB7Ec0ANooVWc4VWY+ijNPigmnm8mGGSSXBPlohLYAyeOvTmgBlFLHG80ixxI0kjnCog3Fj6ADrTSCCQRgg4IPagBaKSigBaKSigBaKSigBaKSigBaKSigBaKSigBaKSigBaKSigBaKSigBaKSigBaKSigBaKSigBaKSigBaKSigBaKSigBaKSigBaKSigBaUdKbS0ANopKKAFrtfh3ZXsc+o+ILK0W5uNNhC2sbMoDTyHA+8QOE3n8q4mrb6lcvoyaSWT7Gk5udgQZMhXbknvgcD05oA9FGlWug6145huLeVtOk0tbmOKOQKxjeVGChuQMElc89KyZPC2jzWE+qWq3MdrNoT6jbQSS7mhlSURspbHzL1I4HWsKy8Yazp9vFBBLbmOO1NmFlt1cNCX37GyORn17HFH/CYaydWXUfOg8xbc2gh+zp5AhPWPy8bdvt60Aa9l4d0MtoEl/PJFFfaXLdSbptiSTLIyohfBEanA5NXIvBmnza1dmS2ubWztdNW9a2mvYgJXLbQEuPumMnnf17da59/GmtyX0F0ZbYNBbNaLEtqgiMLHJjZMbSuaj/4S7WP7RW9E0KlLf7KIFt0EHk/88/Lxt255xjrzQBvX3h/TLS112XT7x/LTRUuzbw3qzCKQzKrRSOnEi9x9RWo9hpWnnxXFdWk1+YtFtJ0lnuSXXeIuASDjBbgjsMVw03iG/m+3AC1hS9thazRwW6Rp5QYMAoUccgc9amHizVxf3N4ZYHkubVbOZJIFZHiUAKCp4yNo59RQBseAZvs9p4om/tCbT9mlg/aoELPF++TkAEH24Pet97aLXtV8Lzfb7q7glsLyNtUUmC4nkjV2KsOo2/KOScgnmvPtI1u80Q3X2Rbd1uovJmjuIVlR0yGwQeOoFXD4w1g31rdpJbxG0ikht4YbdEiiWQEPhAMZIJ5oA6fw5p2kadq3gKaO3uW1PUpIbl5jMPKQCVlICYzyB68Uml+EtIuLK31DVpRjUr64QyHUIrYWsaPtL7X5kOTnA4wPU1yEXiHUoLjSJ45UEmkKFsz5Y+QBiwz/e5J61LZeKNTsbdrdfss8JmadEurVJhFI33mTcDtJ9qAOi0fwvod5puz/SNRvzJOkgtLpI5IlQkI8UTD98Gxk4NcLz3rcsPF+s6baxW9vNBiAubeWS2R5Lcv97y3IymcnpWFQAtFJRQAtFJRQAtFJRQAtFJRQAtFJRQAtFJRQAtFJRQAtFJRQAtFJRQAtFJRQAtFJRQAtFJRQAtFJRQAtFJRQAtFJRQAtFJRQAtLTaWgBtFJRQAtFJRQAtFJRQAtFJRQAtFJRQAtFJRQAtFJRQAtFJRQAtFJRQAtFJRQAtFJRQAtFJRQAtFJRQAtFJRQAtFJRQAtFJRQAtFJRQAtFJRQAtFJRQAtFJRQAtFJRQAtFJRQAtFJRQAtFJRQAtLTaWgD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58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435"/>
            <a:ext cx="3888432" cy="2060847"/>
          </a:xfrm>
        </p:spPr>
        <p:txBody>
          <a:bodyPr>
            <a:normAutofit/>
          </a:bodyPr>
          <a:lstStyle/>
          <a:p>
            <a:r>
              <a:rPr lang="kk-KZ" dirty="0" smtClean="0"/>
              <a:t>бағалау</a:t>
            </a:r>
            <a:endParaRPr lang="kk-KZ" dirty="0" smtClean="0"/>
          </a:p>
          <a:p>
            <a:r>
              <a:rPr lang="kk-KZ" dirty="0" smtClean="0"/>
              <a:t>АтыЖөні</a:t>
            </a:r>
            <a:r>
              <a:rPr lang="en-US" dirty="0" smtClean="0"/>
              <a:t>-</a:t>
            </a:r>
            <a:r>
              <a:rPr lang="kk-KZ" dirty="0" smtClean="0"/>
              <a:t>              </a:t>
            </a:r>
            <a:r>
              <a:rPr lang="kk-KZ" dirty="0" smtClean="0"/>
              <a:t>Сыныбы </a:t>
            </a:r>
          </a:p>
          <a:p>
            <a:r>
              <a:rPr lang="kk-KZ" dirty="0" smtClean="0"/>
              <a:t>Уақыты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268760"/>
            <a:ext cx="70567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</a:t>
            </a:r>
            <a:r>
              <a:rPr lang="kk-KZ" sz="20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Берілген</a:t>
            </a:r>
            <a:r>
              <a:rPr lang="kk-KZ" sz="54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kk-KZ" sz="20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сөздер</a:t>
            </a:r>
            <a:r>
              <a:rPr lang="kk-KZ" sz="54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kk-KZ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арқылы  </a:t>
            </a:r>
            <a:r>
              <a:rPr lang="en-US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U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Pin </a:t>
            </a:r>
            <a:r>
              <a:rPr lang="en-US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yindi</a:t>
            </a:r>
            <a:r>
              <a:rPr lang="en-U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 </a:t>
            </a:r>
            <a:r>
              <a:rPr lang="kk-KZ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Толықтыр</a:t>
            </a:r>
            <a:r>
              <a:rPr lang="en-U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-</a:t>
            </a:r>
            <a:r>
              <a:rPr lang="en-US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Zhang,Xiao,Zai,Lin</a:t>
            </a:r>
            <a:r>
              <a:rPr lang="en-U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 </a:t>
            </a:r>
            <a:r>
              <a:rPr lang="kk-KZ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9797" y="1730425"/>
            <a:ext cx="31582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A)</a:t>
            </a:r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1.Zh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B)2.X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C)</a:t>
            </a:r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3.Z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D)4.L</a:t>
            </a:r>
            <a:endParaRPr lang="ru-RU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904" y="2689659"/>
            <a:ext cx="4436023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2.</a:t>
            </a:r>
            <a:r>
              <a:rPr lang="kk-KZ" sz="20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Берілген сөздерді өз ара тұтастыр</a:t>
            </a:r>
            <a:endParaRPr lang="en-US" sz="2000" b="0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Ta </a:t>
            </a:r>
            <a:r>
              <a:rPr lang="en-US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men-</a:t>
            </a:r>
            <a:endParaRPr lang="kk-KZ" sz="20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Lao </a:t>
            </a:r>
            <a:r>
              <a:rPr lang="en-US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shi</a:t>
            </a:r>
            <a:r>
              <a:rPr lang="en-US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-</a:t>
            </a:r>
            <a:endParaRPr lang="kk-KZ" sz="20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Peng</a:t>
            </a:r>
            <a:r>
              <a:rPr lang="en-US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you-</a:t>
            </a:r>
            <a:endParaRPr lang="kk-KZ" sz="20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kk-KZ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3.</a:t>
            </a:r>
            <a:r>
              <a:rPr lang="kk-KZ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Төмендегі сөздердің </a:t>
            </a:r>
            <a:r>
              <a:rPr lang="en-US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kk-KZ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ероглифын </a:t>
            </a:r>
            <a:r>
              <a:rPr lang="kk-KZ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жаз</a:t>
            </a:r>
            <a:endParaRPr lang="en-US" sz="20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1.Xuesheng      2.women     3.De      </a:t>
            </a:r>
          </a:p>
          <a:p>
            <a:pPr algn="ctr"/>
            <a:endParaRPr lang="en-US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984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38</Words>
  <Application>Microsoft Office PowerPoint</Application>
  <PresentationFormat>Экран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Azat</dc:creator>
  <cp:lastModifiedBy>Azat</cp:lastModifiedBy>
  <cp:revision>8</cp:revision>
  <dcterms:created xsi:type="dcterms:W3CDTF">2020-12-09T08:25:58Z</dcterms:created>
  <dcterms:modified xsi:type="dcterms:W3CDTF">2020-12-09T15:28:02Z</dcterms:modified>
</cp:coreProperties>
</file>