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62" r:id="rId4"/>
    <p:sldId id="263" r:id="rId5"/>
    <p:sldId id="264" r:id="rId6"/>
    <p:sldId id="265" r:id="rId7"/>
    <p:sldId id="266" r:id="rId8"/>
    <p:sldId id="267" r:id="rId9"/>
    <p:sldId id="268" r:id="rId10"/>
    <p:sldId id="269" r:id="rId11"/>
    <p:sldId id="258" r:id="rId12"/>
    <p:sldId id="259" r:id="rId13"/>
    <p:sldId id="260" r:id="rId14"/>
    <p:sldId id="261"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14132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4" name="Shape 1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5"/>
        <p:cNvGrpSpPr/>
        <p:nvPr/>
      </p:nvGrpSpPr>
      <p:grpSpPr>
        <a:xfrm>
          <a:off x="0" y="0"/>
          <a:ext cx="0" cy="0"/>
          <a:chOff x="0" y="0"/>
          <a:chExt cx="0" cy="0"/>
        </a:xfrm>
      </p:grpSpPr>
      <p:sp>
        <p:nvSpPr>
          <p:cNvPr id="16" name="Shape 16"/>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7" name="Shape 17"/>
          <p:cNvSpPr/>
          <p:nvPr/>
        </p:nvSpPr>
        <p:spPr>
          <a:xfrm>
            <a:off x="0" y="0"/>
            <a:ext cx="9144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 name="Shape 18"/>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9" name="Shape 19"/>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 name="Shape 20"/>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lstStyle>
            <a:lvl1pPr marR="0" lvl="0" algn="l" rtl="0">
              <a:spcBef>
                <a:spcPts val="440"/>
              </a:spcBef>
              <a:spcAft>
                <a:spcPts val="0"/>
              </a:spcAft>
              <a:buClr>
                <a:srgbClr val="C3260C"/>
              </a:buClr>
              <a:buSzPts val="2860"/>
              <a:buFont typeface="Georgia"/>
              <a:buNone/>
              <a:defRPr sz="2200" b="0" i="0" u="none" strike="noStrike" cap="none">
                <a:solidFill>
                  <a:schemeClr val="dk2"/>
                </a:solidFill>
                <a:latin typeface="Trebuchet MS"/>
                <a:ea typeface="Trebuchet MS"/>
                <a:cs typeface="Trebuchet MS"/>
                <a:sym typeface="Trebuchet MS"/>
              </a:defRPr>
            </a:lvl1pPr>
            <a:lvl2pPr marR="0" lvl="1" algn="ctr" rtl="0">
              <a:spcBef>
                <a:spcPts val="400"/>
              </a:spcBef>
              <a:spcAft>
                <a:spcPts val="0"/>
              </a:spcAft>
              <a:buClr>
                <a:srgbClr val="C3260C"/>
              </a:buClr>
              <a:buSzPts val="2600"/>
              <a:buFont typeface="Georgia"/>
              <a:buNone/>
              <a:defRPr sz="2000" b="0" i="0" u="none" strike="noStrike" cap="none">
                <a:solidFill>
                  <a:srgbClr val="888888"/>
                </a:solidFill>
                <a:latin typeface="Trebuchet MS"/>
                <a:ea typeface="Trebuchet MS"/>
                <a:cs typeface="Trebuchet MS"/>
                <a:sym typeface="Trebuchet MS"/>
              </a:defRPr>
            </a:lvl2pPr>
            <a:lvl3pPr marR="0" lvl="2" algn="ctr" rtl="0">
              <a:spcBef>
                <a:spcPts val="360"/>
              </a:spcBef>
              <a:spcAft>
                <a:spcPts val="0"/>
              </a:spcAft>
              <a:buClr>
                <a:srgbClr val="C3260C"/>
              </a:buClr>
              <a:buSzPts val="2340"/>
              <a:buFont typeface="Georgia"/>
              <a:buNone/>
              <a:defRPr sz="1800" b="0" i="0" u="none" strike="noStrike" cap="none">
                <a:solidFill>
                  <a:srgbClr val="888888"/>
                </a:solidFill>
                <a:latin typeface="Trebuchet MS"/>
                <a:ea typeface="Trebuchet MS"/>
                <a:cs typeface="Trebuchet MS"/>
                <a:sym typeface="Trebuchet MS"/>
              </a:defRPr>
            </a:lvl3pPr>
            <a:lvl4pPr marR="0" lvl="3" algn="ctr" rtl="0">
              <a:spcBef>
                <a:spcPts val="320"/>
              </a:spcBef>
              <a:spcAft>
                <a:spcPts val="0"/>
              </a:spcAft>
              <a:buClr>
                <a:srgbClr val="C3260C"/>
              </a:buClr>
              <a:buSzPts val="2080"/>
              <a:buFont typeface="Georgia"/>
              <a:buNone/>
              <a:defRPr sz="1600" b="0" i="0" u="none" strike="noStrike" cap="none">
                <a:solidFill>
                  <a:srgbClr val="888888"/>
                </a:solidFill>
                <a:latin typeface="Trebuchet MS"/>
                <a:ea typeface="Trebuchet MS"/>
                <a:cs typeface="Trebuchet MS"/>
                <a:sym typeface="Trebuchet MS"/>
              </a:defRPr>
            </a:lvl4pPr>
            <a:lvl5pPr marR="0" lvl="4"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5pPr>
            <a:lvl6pPr marR="0" lvl="5"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6pPr>
            <a:lvl7pPr marR="0" lvl="6"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7pPr>
            <a:lvl8pPr marR="0" lvl="7"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8pPr>
            <a:lvl9pPr marR="0" lvl="8" algn="ctr" rtl="0">
              <a:spcBef>
                <a:spcPts val="300"/>
              </a:spcBef>
              <a:spcAft>
                <a:spcPts val="30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21" name="Shape 2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2" name="Shape 2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rgbClr val="7F7F7F"/>
                </a:solidFill>
                <a:latin typeface="Trebuchet MS"/>
                <a:ea typeface="Trebuchet MS"/>
                <a:cs typeface="Trebuchet MS"/>
                <a:sym typeface="Trebuchet MS"/>
              </a:defRPr>
            </a:lvl1pPr>
            <a:lvl2pPr marL="0" marR="0" lvl="1" indent="0" algn="ctr" rtl="0">
              <a:spcBef>
                <a:spcPts val="0"/>
              </a:spcBef>
              <a:buNone/>
              <a:defRPr sz="1200" b="1" i="0" u="none" strike="noStrike" cap="none">
                <a:solidFill>
                  <a:srgbClr val="7F7F7F"/>
                </a:solidFill>
                <a:latin typeface="Trebuchet MS"/>
                <a:ea typeface="Trebuchet MS"/>
                <a:cs typeface="Trebuchet MS"/>
                <a:sym typeface="Trebuchet MS"/>
              </a:defRPr>
            </a:lvl2pPr>
            <a:lvl3pPr marL="0" marR="0" lvl="2" indent="0" algn="ctr" rtl="0">
              <a:spcBef>
                <a:spcPts val="0"/>
              </a:spcBef>
              <a:buNone/>
              <a:defRPr sz="1200" b="1" i="0" u="none" strike="noStrike" cap="none">
                <a:solidFill>
                  <a:srgbClr val="7F7F7F"/>
                </a:solidFill>
                <a:latin typeface="Trebuchet MS"/>
                <a:ea typeface="Trebuchet MS"/>
                <a:cs typeface="Trebuchet MS"/>
                <a:sym typeface="Trebuchet MS"/>
              </a:defRPr>
            </a:lvl3pPr>
            <a:lvl4pPr marL="0" marR="0" lvl="3" indent="0" algn="ctr" rtl="0">
              <a:spcBef>
                <a:spcPts val="0"/>
              </a:spcBef>
              <a:buNone/>
              <a:defRPr sz="1200" b="1" i="0" u="none" strike="noStrike" cap="none">
                <a:solidFill>
                  <a:srgbClr val="7F7F7F"/>
                </a:solidFill>
                <a:latin typeface="Trebuchet MS"/>
                <a:ea typeface="Trebuchet MS"/>
                <a:cs typeface="Trebuchet MS"/>
                <a:sym typeface="Trebuchet MS"/>
              </a:defRPr>
            </a:lvl4pPr>
            <a:lvl5pPr marL="0" marR="0" lvl="4" indent="0" algn="ctr" rtl="0">
              <a:spcBef>
                <a:spcPts val="0"/>
              </a:spcBef>
              <a:buNone/>
              <a:defRPr sz="1200" b="1" i="0" u="none" strike="noStrike" cap="none">
                <a:solidFill>
                  <a:srgbClr val="7F7F7F"/>
                </a:solidFill>
                <a:latin typeface="Trebuchet MS"/>
                <a:ea typeface="Trebuchet MS"/>
                <a:cs typeface="Trebuchet MS"/>
                <a:sym typeface="Trebuchet MS"/>
              </a:defRPr>
            </a:lvl5pPr>
            <a:lvl6pPr marL="0" marR="0" lvl="5" indent="0" algn="ctr" rtl="0">
              <a:spcBef>
                <a:spcPts val="0"/>
              </a:spcBef>
              <a:buNone/>
              <a:defRPr sz="1200" b="1" i="0" u="none" strike="noStrike" cap="none">
                <a:solidFill>
                  <a:srgbClr val="7F7F7F"/>
                </a:solidFill>
                <a:latin typeface="Trebuchet MS"/>
                <a:ea typeface="Trebuchet MS"/>
                <a:cs typeface="Trebuchet MS"/>
                <a:sym typeface="Trebuchet MS"/>
              </a:defRPr>
            </a:lvl6pPr>
            <a:lvl7pPr marL="0" marR="0" lvl="6" indent="0" algn="ctr" rtl="0">
              <a:spcBef>
                <a:spcPts val="0"/>
              </a:spcBef>
              <a:buNone/>
              <a:defRPr sz="1200" b="1" i="0" u="none" strike="noStrike" cap="none">
                <a:solidFill>
                  <a:srgbClr val="7F7F7F"/>
                </a:solidFill>
                <a:latin typeface="Trebuchet MS"/>
                <a:ea typeface="Trebuchet MS"/>
                <a:cs typeface="Trebuchet MS"/>
                <a:sym typeface="Trebuchet MS"/>
              </a:defRPr>
            </a:lvl7pPr>
            <a:lvl8pPr marL="0" marR="0" lvl="7" indent="0" algn="ctr" rtl="0">
              <a:spcBef>
                <a:spcPts val="0"/>
              </a:spcBef>
              <a:buNone/>
              <a:defRPr sz="1200" b="1" i="0" u="none" strike="noStrike" cap="none">
                <a:solidFill>
                  <a:srgbClr val="7F7F7F"/>
                </a:solidFill>
                <a:latin typeface="Trebuchet MS"/>
                <a:ea typeface="Trebuchet MS"/>
                <a:cs typeface="Trebuchet MS"/>
                <a:sym typeface="Trebuchet MS"/>
              </a:defRPr>
            </a:lvl8pPr>
            <a:lvl9pPr marL="0" marR="0" lvl="8" indent="0" algn="ctr" rtl="0">
              <a:spcBef>
                <a:spcPts val="0"/>
              </a:spcBef>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
        <p:nvSpPr>
          <p:cNvPr id="24" name="Shape 24"/>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3260C"/>
              </a:buClr>
              <a:buSzPts val="6912"/>
              <a:buFont typeface="Georgia"/>
              <a:buChar char="*"/>
              <a:defRPr sz="54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6" name="Shape 86"/>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87" name="Shape 8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Shape 8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9" name="Shape 8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93" name="Shape 9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Shape 9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Shape 9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7" name="Shape 2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8" name="Shape 2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rgbClr val="7F7F7F"/>
                </a:solidFill>
                <a:latin typeface="Trebuchet MS"/>
                <a:ea typeface="Trebuchet MS"/>
                <a:cs typeface="Trebuchet MS"/>
                <a:sym typeface="Trebuchet MS"/>
              </a:defRPr>
            </a:lvl1pPr>
            <a:lvl2pPr marL="0" marR="0" lvl="1" indent="0" algn="ctr" rtl="0">
              <a:spcBef>
                <a:spcPts val="0"/>
              </a:spcBef>
              <a:buNone/>
              <a:defRPr sz="1200" b="1" i="0" u="none" strike="noStrike" cap="none">
                <a:solidFill>
                  <a:srgbClr val="7F7F7F"/>
                </a:solidFill>
                <a:latin typeface="Trebuchet MS"/>
                <a:ea typeface="Trebuchet MS"/>
                <a:cs typeface="Trebuchet MS"/>
                <a:sym typeface="Trebuchet MS"/>
              </a:defRPr>
            </a:lvl2pPr>
            <a:lvl3pPr marL="0" marR="0" lvl="2" indent="0" algn="ctr" rtl="0">
              <a:spcBef>
                <a:spcPts val="0"/>
              </a:spcBef>
              <a:buNone/>
              <a:defRPr sz="1200" b="1" i="0" u="none" strike="noStrike" cap="none">
                <a:solidFill>
                  <a:srgbClr val="7F7F7F"/>
                </a:solidFill>
                <a:latin typeface="Trebuchet MS"/>
                <a:ea typeface="Trebuchet MS"/>
                <a:cs typeface="Trebuchet MS"/>
                <a:sym typeface="Trebuchet MS"/>
              </a:defRPr>
            </a:lvl3pPr>
            <a:lvl4pPr marL="0" marR="0" lvl="3" indent="0" algn="ctr" rtl="0">
              <a:spcBef>
                <a:spcPts val="0"/>
              </a:spcBef>
              <a:buNone/>
              <a:defRPr sz="1200" b="1" i="0" u="none" strike="noStrike" cap="none">
                <a:solidFill>
                  <a:srgbClr val="7F7F7F"/>
                </a:solidFill>
                <a:latin typeface="Trebuchet MS"/>
                <a:ea typeface="Trebuchet MS"/>
                <a:cs typeface="Trebuchet MS"/>
                <a:sym typeface="Trebuchet MS"/>
              </a:defRPr>
            </a:lvl4pPr>
            <a:lvl5pPr marL="0" marR="0" lvl="4" indent="0" algn="ctr" rtl="0">
              <a:spcBef>
                <a:spcPts val="0"/>
              </a:spcBef>
              <a:buNone/>
              <a:defRPr sz="1200" b="1" i="0" u="none" strike="noStrike" cap="none">
                <a:solidFill>
                  <a:srgbClr val="7F7F7F"/>
                </a:solidFill>
                <a:latin typeface="Trebuchet MS"/>
                <a:ea typeface="Trebuchet MS"/>
                <a:cs typeface="Trebuchet MS"/>
                <a:sym typeface="Trebuchet MS"/>
              </a:defRPr>
            </a:lvl5pPr>
            <a:lvl6pPr marL="0" marR="0" lvl="5" indent="0" algn="ctr" rtl="0">
              <a:spcBef>
                <a:spcPts val="0"/>
              </a:spcBef>
              <a:buNone/>
              <a:defRPr sz="1200" b="1" i="0" u="none" strike="noStrike" cap="none">
                <a:solidFill>
                  <a:srgbClr val="7F7F7F"/>
                </a:solidFill>
                <a:latin typeface="Trebuchet MS"/>
                <a:ea typeface="Trebuchet MS"/>
                <a:cs typeface="Trebuchet MS"/>
                <a:sym typeface="Trebuchet MS"/>
              </a:defRPr>
            </a:lvl6pPr>
            <a:lvl7pPr marL="0" marR="0" lvl="6" indent="0" algn="ctr" rtl="0">
              <a:spcBef>
                <a:spcPts val="0"/>
              </a:spcBef>
              <a:buNone/>
              <a:defRPr sz="1200" b="1" i="0" u="none" strike="noStrike" cap="none">
                <a:solidFill>
                  <a:srgbClr val="7F7F7F"/>
                </a:solidFill>
                <a:latin typeface="Trebuchet MS"/>
                <a:ea typeface="Trebuchet MS"/>
                <a:cs typeface="Trebuchet MS"/>
                <a:sym typeface="Trebuchet MS"/>
              </a:defRPr>
            </a:lvl7pPr>
            <a:lvl8pPr marL="0" marR="0" lvl="7" indent="0" algn="ctr" rtl="0">
              <a:spcBef>
                <a:spcPts val="0"/>
              </a:spcBef>
              <a:buNone/>
              <a:defRPr sz="1200" b="1" i="0" u="none" strike="noStrike" cap="none">
                <a:solidFill>
                  <a:srgbClr val="7F7F7F"/>
                </a:solidFill>
                <a:latin typeface="Trebuchet MS"/>
                <a:ea typeface="Trebuchet MS"/>
                <a:cs typeface="Trebuchet MS"/>
                <a:sym typeface="Trebuchet MS"/>
              </a:defRPr>
            </a:lvl8pPr>
            <a:lvl9pPr marL="0" marR="0" lvl="8" indent="0" algn="ctr" rtl="0">
              <a:spcBef>
                <a:spcPts val="0"/>
              </a:spcBef>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
        <p:nvSpPr>
          <p:cNvPr id="29" name="Shape 2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0" name="Shape 30"/>
          <p:cNvSpPr txBox="1">
            <a:spLocks noGrp="1"/>
          </p:cNvSpPr>
          <p:nvPr>
            <p:ph type="body" idx="1"/>
          </p:nvPr>
        </p:nvSpPr>
        <p:spPr>
          <a:xfrm>
            <a:off x="1143000" y="731520"/>
            <a:ext cx="6400800"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Shape 32"/>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 name="Shape 33"/>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4" name="Shape 34"/>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5" name="Shape 35"/>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Shape 36"/>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 name="Shape 37"/>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rgbClr val="C3260C"/>
              </a:buClr>
              <a:buSzPts val="2600"/>
              <a:buFont typeface="Georgia"/>
              <a:buNone/>
              <a:defRPr sz="2000" b="0" i="0" u="none" strike="noStrike" cap="none">
                <a:solidFill>
                  <a:schemeClr val="dk2"/>
                </a:solidFill>
                <a:latin typeface="Trebuchet MS"/>
                <a:ea typeface="Trebuchet MS"/>
                <a:cs typeface="Trebuchet MS"/>
                <a:sym typeface="Trebuchet MS"/>
              </a:defRPr>
            </a:lvl1pPr>
            <a:lvl2pPr marL="914400" marR="0" lvl="1" indent="-228600" algn="l" rtl="0">
              <a:spcBef>
                <a:spcPts val="360"/>
              </a:spcBef>
              <a:spcAft>
                <a:spcPts val="0"/>
              </a:spcAft>
              <a:buClr>
                <a:srgbClr val="C3260C"/>
              </a:buClr>
              <a:buSzPts val="2340"/>
              <a:buFont typeface="Georgia"/>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320"/>
              </a:spcBef>
              <a:spcAft>
                <a:spcPts val="0"/>
              </a:spcAft>
              <a:buClr>
                <a:srgbClr val="C3260C"/>
              </a:buClr>
              <a:buSzPts val="2080"/>
              <a:buFont typeface="Georgia"/>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300"/>
              </a:spcBef>
              <a:spcAft>
                <a:spcPts val="30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38" name="Shape 3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9" name="Shape 3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0" name="Shape 4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1"/>
        <p:cNvGrpSpPr/>
        <p:nvPr/>
      </p:nvGrpSpPr>
      <p:grpSpPr>
        <a:xfrm>
          <a:off x="0" y="0"/>
          <a:ext cx="0" cy="0"/>
          <a:chOff x="0" y="0"/>
          <a:chExt cx="0" cy="0"/>
        </a:xfrm>
      </p:grpSpPr>
      <p:sp>
        <p:nvSpPr>
          <p:cNvPr id="42" name="Shape 4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 name="Shape 4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 name="Shape 4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
        <p:nvSpPr>
          <p:cNvPr id="45" name="Shape 4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6" name="Shape 46"/>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47" name="Shape 47"/>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rgbClr val="C3260C"/>
              </a:buClr>
              <a:buSzPts val="3120"/>
              <a:buFont typeface="Georgia"/>
              <a:buNone/>
              <a:defRPr sz="2400" b="1" i="0" u="none" strike="noStrike" cap="none">
                <a:solidFill>
                  <a:schemeClr val="dk1"/>
                </a:solidFill>
                <a:latin typeface="Trebuchet MS"/>
                <a:ea typeface="Trebuchet MS"/>
                <a:cs typeface="Trebuchet MS"/>
                <a:sym typeface="Trebuchet MS"/>
              </a:defRPr>
            </a:lvl1pPr>
            <a:lvl2pPr marL="914400" marR="0" lvl="1" indent="-228600" algn="l" rtl="0">
              <a:spcBef>
                <a:spcPts val="400"/>
              </a:spcBef>
              <a:spcAft>
                <a:spcPts val="0"/>
              </a:spcAft>
              <a:buClr>
                <a:srgbClr val="C3260C"/>
              </a:buClr>
              <a:buSzPts val="2600"/>
              <a:buFont typeface="Georgia"/>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360"/>
              </a:spcBef>
              <a:spcAft>
                <a:spcPts val="0"/>
              </a:spcAft>
              <a:buClr>
                <a:srgbClr val="C3260C"/>
              </a:buClr>
              <a:buSzPts val="2340"/>
              <a:buFont typeface="Georgia"/>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320"/>
              </a:spcBef>
              <a:spcAft>
                <a:spcPts val="30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50" name="Shape 50"/>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lstStyle>
            <a:lvl1pPr marL="457200" marR="0" lvl="0" indent="-377190"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1pPr>
            <a:lvl2pPr marL="914400" marR="0" lvl="1" indent="-377190"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2pPr>
            <a:lvl3pPr marL="1371600" marR="0" lvl="2"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5pPr>
            <a:lvl6pPr marL="2743200" marR="0" lvl="5"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6pPr>
            <a:lvl7pPr marL="3200400" marR="0" lvl="6"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7pPr>
            <a:lvl8pPr marL="3657600" marR="0" lvl="7"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8pPr>
            <a:lvl9pPr marL="4114800" marR="0" lvl="8" indent="-360679" algn="l" rtl="0">
              <a:spcBef>
                <a:spcPts val="320"/>
              </a:spcBef>
              <a:spcAft>
                <a:spcPts val="30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9pPr>
          </a:lstStyle>
          <a:p>
            <a:endParaRPr/>
          </a:p>
        </p:txBody>
      </p:sp>
      <p:sp>
        <p:nvSpPr>
          <p:cNvPr id="51" name="Shape 51"/>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rgbClr val="C3260C"/>
              </a:buClr>
              <a:buSzPts val="3120"/>
              <a:buFont typeface="Georgia"/>
              <a:buNone/>
              <a:defRPr sz="2400" b="1" i="0" u="none" strike="noStrike" cap="none">
                <a:solidFill>
                  <a:schemeClr val="dk1"/>
                </a:solidFill>
                <a:latin typeface="Trebuchet MS"/>
                <a:ea typeface="Trebuchet MS"/>
                <a:cs typeface="Trebuchet MS"/>
                <a:sym typeface="Trebuchet MS"/>
              </a:defRPr>
            </a:lvl1pPr>
            <a:lvl2pPr marL="914400" marR="0" lvl="1" indent="-228600" algn="l" rtl="0">
              <a:spcBef>
                <a:spcPts val="400"/>
              </a:spcBef>
              <a:spcAft>
                <a:spcPts val="0"/>
              </a:spcAft>
              <a:buClr>
                <a:srgbClr val="C3260C"/>
              </a:buClr>
              <a:buSzPts val="2600"/>
              <a:buFont typeface="Georgia"/>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360"/>
              </a:spcBef>
              <a:spcAft>
                <a:spcPts val="0"/>
              </a:spcAft>
              <a:buClr>
                <a:srgbClr val="C3260C"/>
              </a:buClr>
              <a:buSzPts val="2340"/>
              <a:buFont typeface="Georgia"/>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320"/>
              </a:spcBef>
              <a:spcAft>
                <a:spcPts val="30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52" name="Shape 52"/>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lstStyle>
            <a:lvl1pPr marL="457200" marR="0" lvl="0" indent="-377190"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1pPr>
            <a:lvl2pPr marL="914400" marR="0" lvl="1" indent="-377190"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2pPr>
            <a:lvl3pPr marL="1371600" marR="0" lvl="2"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5pPr>
            <a:lvl6pPr marL="2743200" marR="0" lvl="5"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6pPr>
            <a:lvl7pPr marL="3200400" marR="0" lvl="6"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7pPr>
            <a:lvl8pPr marL="3657600" marR="0" lvl="7"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8pPr>
            <a:lvl9pPr marL="4114800" marR="0" lvl="8" indent="-360679" algn="l" rtl="0">
              <a:spcBef>
                <a:spcPts val="320"/>
              </a:spcBef>
              <a:spcAft>
                <a:spcPts val="30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9pPr>
          </a:lstStyle>
          <a:p>
            <a:endParaRPr/>
          </a:p>
        </p:txBody>
      </p:sp>
      <p:sp>
        <p:nvSpPr>
          <p:cNvPr id="53" name="Shape 5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4" name="Shape 5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5" name="Shape 5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
        <p:nvSpPr>
          <p:cNvPr id="56" name="Shape 5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9" name="Shape 5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0" name="Shape 6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C3260C"/>
              </a:buClr>
              <a:buSzPts val="3584"/>
              <a:buFont typeface="Georgia"/>
              <a:buChar char="*"/>
              <a:defRPr sz="28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8" name="Shape 68"/>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6pPr>
            <a:lvl7pPr marL="3200400" marR="0" lvl="6"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7pPr>
            <a:lvl8pPr marL="3657600" marR="0" lvl="7"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8pPr>
            <a:lvl9pPr marL="4114800" marR="0" lvl="8" indent="-393700" algn="l" rtl="0">
              <a:spcBef>
                <a:spcPts val="400"/>
              </a:spcBef>
              <a:spcAft>
                <a:spcPts val="30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9pPr>
          </a:lstStyle>
          <a:p>
            <a:endParaRPr/>
          </a:p>
        </p:txBody>
      </p:sp>
      <p:sp>
        <p:nvSpPr>
          <p:cNvPr id="69" name="Shape 69"/>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C3260C"/>
              </a:buClr>
              <a:buSzPts val="1820"/>
              <a:buFont typeface="Georgia"/>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300"/>
              </a:spcBef>
              <a:spcAft>
                <a:spcPts val="0"/>
              </a:spcAft>
              <a:buClr>
                <a:srgbClr val="C3260C"/>
              </a:buClr>
              <a:buSzPts val="1560"/>
              <a:buFont typeface="Georgia"/>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300"/>
              </a:spcBef>
              <a:spcAft>
                <a:spcPts val="0"/>
              </a:spcAft>
              <a:buClr>
                <a:srgbClr val="C3260C"/>
              </a:buClr>
              <a:buSzPts val="1300"/>
              <a:buFont typeface="Georgia"/>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300"/>
              </a:spcBef>
              <a:spcAft>
                <a:spcPts val="30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1" name="Shape 7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2" name="Shape 7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73"/>
        <p:cNvGrpSpPr/>
        <p:nvPr/>
      </p:nvGrpSpPr>
      <p:grpSpPr>
        <a:xfrm>
          <a:off x="0" y="0"/>
          <a:ext cx="0" cy="0"/>
          <a:chOff x="0" y="0"/>
          <a:chExt cx="0" cy="0"/>
        </a:xfrm>
      </p:grpSpPr>
      <p:sp>
        <p:nvSpPr>
          <p:cNvPr id="74" name="Shape 74"/>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5" name="Shape 75"/>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 name="Shape 76"/>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7" name="Shape 77"/>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8" name="Shape 78"/>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lstStyle>
            <a:lvl1pPr marR="0" lvl="0" algn="ctr"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79" name="Shape 79"/>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lstStyle>
            <a:lvl1pPr marL="457200" marR="0" lvl="0"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1pPr>
            <a:lvl2pPr marL="914400" marR="0" lvl="1" indent="-228600" algn="l" rtl="0">
              <a:spcBef>
                <a:spcPts val="300"/>
              </a:spcBef>
              <a:spcAft>
                <a:spcPts val="0"/>
              </a:spcAft>
              <a:buClr>
                <a:srgbClr val="C3260C"/>
              </a:buClr>
              <a:buSzPts val="1560"/>
              <a:buFont typeface="Georgia"/>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300"/>
              </a:spcBef>
              <a:spcAft>
                <a:spcPts val="0"/>
              </a:spcAft>
              <a:buClr>
                <a:srgbClr val="C3260C"/>
              </a:buClr>
              <a:buSzPts val="1300"/>
              <a:buFont typeface="Georgia"/>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300"/>
              </a:spcBef>
              <a:spcAft>
                <a:spcPts val="30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80" name="Shape 8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Shape 8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rgbClr val="7F7F7F"/>
                </a:solidFill>
                <a:latin typeface="Trebuchet MS"/>
                <a:ea typeface="Trebuchet MS"/>
                <a:cs typeface="Trebuchet MS"/>
                <a:sym typeface="Trebuchet MS"/>
              </a:defRPr>
            </a:lvl1pPr>
            <a:lvl2pPr marL="0" marR="0" lvl="1" indent="0" algn="ctr" rtl="0">
              <a:spcBef>
                <a:spcPts val="0"/>
              </a:spcBef>
              <a:buNone/>
              <a:defRPr sz="1200" b="1">
                <a:solidFill>
                  <a:srgbClr val="7F7F7F"/>
                </a:solidFill>
                <a:latin typeface="Trebuchet MS"/>
                <a:ea typeface="Trebuchet MS"/>
                <a:cs typeface="Trebuchet MS"/>
                <a:sym typeface="Trebuchet MS"/>
              </a:defRPr>
            </a:lvl2pPr>
            <a:lvl3pPr marL="0" marR="0" lvl="2" indent="0" algn="ctr" rtl="0">
              <a:spcBef>
                <a:spcPts val="0"/>
              </a:spcBef>
              <a:buNone/>
              <a:defRPr sz="1200" b="1">
                <a:solidFill>
                  <a:srgbClr val="7F7F7F"/>
                </a:solidFill>
                <a:latin typeface="Trebuchet MS"/>
                <a:ea typeface="Trebuchet MS"/>
                <a:cs typeface="Trebuchet MS"/>
                <a:sym typeface="Trebuchet MS"/>
              </a:defRPr>
            </a:lvl3pPr>
            <a:lvl4pPr marL="0" marR="0" lvl="3" indent="0" algn="ctr" rtl="0">
              <a:spcBef>
                <a:spcPts val="0"/>
              </a:spcBef>
              <a:buNone/>
              <a:defRPr sz="1200" b="1">
                <a:solidFill>
                  <a:srgbClr val="7F7F7F"/>
                </a:solidFill>
                <a:latin typeface="Trebuchet MS"/>
                <a:ea typeface="Trebuchet MS"/>
                <a:cs typeface="Trebuchet MS"/>
                <a:sym typeface="Trebuchet MS"/>
              </a:defRPr>
            </a:lvl4pPr>
            <a:lvl5pPr marL="0" marR="0" lvl="4" indent="0" algn="ctr" rtl="0">
              <a:spcBef>
                <a:spcPts val="0"/>
              </a:spcBef>
              <a:buNone/>
              <a:defRPr sz="1200" b="1">
                <a:solidFill>
                  <a:srgbClr val="7F7F7F"/>
                </a:solidFill>
                <a:latin typeface="Trebuchet MS"/>
                <a:ea typeface="Trebuchet MS"/>
                <a:cs typeface="Trebuchet MS"/>
                <a:sym typeface="Trebuchet MS"/>
              </a:defRPr>
            </a:lvl5pPr>
            <a:lvl6pPr marL="0" marR="0" lvl="5" indent="0" algn="ctr" rtl="0">
              <a:spcBef>
                <a:spcPts val="0"/>
              </a:spcBef>
              <a:buNone/>
              <a:defRPr sz="1200" b="1">
                <a:solidFill>
                  <a:srgbClr val="7F7F7F"/>
                </a:solidFill>
                <a:latin typeface="Trebuchet MS"/>
                <a:ea typeface="Trebuchet MS"/>
                <a:cs typeface="Trebuchet MS"/>
                <a:sym typeface="Trebuchet MS"/>
              </a:defRPr>
            </a:lvl6pPr>
            <a:lvl7pPr marL="0" marR="0" lvl="6" indent="0" algn="ctr" rtl="0">
              <a:spcBef>
                <a:spcPts val="0"/>
              </a:spcBef>
              <a:buNone/>
              <a:defRPr sz="1200" b="1">
                <a:solidFill>
                  <a:srgbClr val="7F7F7F"/>
                </a:solidFill>
                <a:latin typeface="Trebuchet MS"/>
                <a:ea typeface="Trebuchet MS"/>
                <a:cs typeface="Trebuchet MS"/>
                <a:sym typeface="Trebuchet MS"/>
              </a:defRPr>
            </a:lvl7pPr>
            <a:lvl8pPr marL="0" marR="0" lvl="7" indent="0" algn="ctr" rtl="0">
              <a:spcBef>
                <a:spcPts val="0"/>
              </a:spcBef>
              <a:buNone/>
              <a:defRPr sz="1200" b="1">
                <a:solidFill>
                  <a:srgbClr val="7F7F7F"/>
                </a:solidFill>
                <a:latin typeface="Trebuchet MS"/>
                <a:ea typeface="Trebuchet MS"/>
                <a:cs typeface="Trebuchet MS"/>
                <a:sym typeface="Trebuchet MS"/>
              </a:defRPr>
            </a:lvl8pPr>
            <a:lvl9pPr marL="0" marR="0" lvl="8" indent="0" algn="ctr" rtl="0">
              <a:spcBef>
                <a:spcPts val="0"/>
              </a:spcBef>
              <a:buNone/>
              <a:defRPr sz="1200" b="1">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
        <p:nvSpPr>
          <p:cNvPr id="83" name="Shape 83"/>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 name="Shape 7"/>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 name="Shape 8"/>
          <p:cNvSpPr/>
          <p:nvPr/>
        </p:nvSpPr>
        <p:spPr>
          <a:xfrm>
            <a:off x="0" y="3768304"/>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9" name="Shape 9"/>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0" name="Shape 10"/>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2" name="Shape 1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Shape 1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rgbClr val="7F7F7F"/>
                </a:solidFill>
                <a:latin typeface="Trebuchet MS"/>
                <a:ea typeface="Trebuchet MS"/>
                <a:cs typeface="Trebuchet MS"/>
                <a:sym typeface="Trebuchet MS"/>
              </a:defRPr>
            </a:lvl1pPr>
            <a:lvl2pPr marL="0" marR="0" lvl="1" indent="0" algn="ctr" rtl="0">
              <a:spcBef>
                <a:spcPts val="0"/>
              </a:spcBef>
              <a:buNone/>
              <a:defRPr sz="1200" b="1" i="0" u="none" strike="noStrike" cap="none">
                <a:solidFill>
                  <a:srgbClr val="7F7F7F"/>
                </a:solidFill>
                <a:latin typeface="Trebuchet MS"/>
                <a:ea typeface="Trebuchet MS"/>
                <a:cs typeface="Trebuchet MS"/>
                <a:sym typeface="Trebuchet MS"/>
              </a:defRPr>
            </a:lvl2pPr>
            <a:lvl3pPr marL="0" marR="0" lvl="2" indent="0" algn="ctr" rtl="0">
              <a:spcBef>
                <a:spcPts val="0"/>
              </a:spcBef>
              <a:buNone/>
              <a:defRPr sz="1200" b="1" i="0" u="none" strike="noStrike" cap="none">
                <a:solidFill>
                  <a:srgbClr val="7F7F7F"/>
                </a:solidFill>
                <a:latin typeface="Trebuchet MS"/>
                <a:ea typeface="Trebuchet MS"/>
                <a:cs typeface="Trebuchet MS"/>
                <a:sym typeface="Trebuchet MS"/>
              </a:defRPr>
            </a:lvl3pPr>
            <a:lvl4pPr marL="0" marR="0" lvl="3" indent="0" algn="ctr" rtl="0">
              <a:spcBef>
                <a:spcPts val="0"/>
              </a:spcBef>
              <a:buNone/>
              <a:defRPr sz="1200" b="1" i="0" u="none" strike="noStrike" cap="none">
                <a:solidFill>
                  <a:srgbClr val="7F7F7F"/>
                </a:solidFill>
                <a:latin typeface="Trebuchet MS"/>
                <a:ea typeface="Trebuchet MS"/>
                <a:cs typeface="Trebuchet MS"/>
                <a:sym typeface="Trebuchet MS"/>
              </a:defRPr>
            </a:lvl4pPr>
            <a:lvl5pPr marL="0" marR="0" lvl="4" indent="0" algn="ctr" rtl="0">
              <a:spcBef>
                <a:spcPts val="0"/>
              </a:spcBef>
              <a:buNone/>
              <a:defRPr sz="1200" b="1" i="0" u="none" strike="noStrike" cap="none">
                <a:solidFill>
                  <a:srgbClr val="7F7F7F"/>
                </a:solidFill>
                <a:latin typeface="Trebuchet MS"/>
                <a:ea typeface="Trebuchet MS"/>
                <a:cs typeface="Trebuchet MS"/>
                <a:sym typeface="Trebuchet MS"/>
              </a:defRPr>
            </a:lvl5pPr>
            <a:lvl6pPr marL="0" marR="0" lvl="5" indent="0" algn="ctr" rtl="0">
              <a:spcBef>
                <a:spcPts val="0"/>
              </a:spcBef>
              <a:buNone/>
              <a:defRPr sz="1200" b="1" i="0" u="none" strike="noStrike" cap="none">
                <a:solidFill>
                  <a:srgbClr val="7F7F7F"/>
                </a:solidFill>
                <a:latin typeface="Trebuchet MS"/>
                <a:ea typeface="Trebuchet MS"/>
                <a:cs typeface="Trebuchet MS"/>
                <a:sym typeface="Trebuchet MS"/>
              </a:defRPr>
            </a:lvl6pPr>
            <a:lvl7pPr marL="0" marR="0" lvl="6" indent="0" algn="ctr" rtl="0">
              <a:spcBef>
                <a:spcPts val="0"/>
              </a:spcBef>
              <a:buNone/>
              <a:defRPr sz="1200" b="1" i="0" u="none" strike="noStrike" cap="none">
                <a:solidFill>
                  <a:srgbClr val="7F7F7F"/>
                </a:solidFill>
                <a:latin typeface="Trebuchet MS"/>
                <a:ea typeface="Trebuchet MS"/>
                <a:cs typeface="Trebuchet MS"/>
                <a:sym typeface="Trebuchet MS"/>
              </a:defRPr>
            </a:lvl7pPr>
            <a:lvl8pPr marL="0" marR="0" lvl="7" indent="0" algn="ctr" rtl="0">
              <a:spcBef>
                <a:spcPts val="0"/>
              </a:spcBef>
              <a:buNone/>
              <a:defRPr sz="1200" b="1" i="0" u="none" strike="noStrike" cap="none">
                <a:solidFill>
                  <a:srgbClr val="7F7F7F"/>
                </a:solidFill>
                <a:latin typeface="Trebuchet MS"/>
                <a:ea typeface="Trebuchet MS"/>
                <a:cs typeface="Trebuchet MS"/>
                <a:sym typeface="Trebuchet MS"/>
              </a:defRPr>
            </a:lvl8pPr>
            <a:lvl9pPr marL="0" marR="0" lvl="8" indent="0" algn="ctr" rtl="0">
              <a:spcBef>
                <a:spcPts val="0"/>
              </a:spcBef>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kk-K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a:off x="0" y="0"/>
            <a:ext cx="9144000" cy="6741368"/>
          </a:xfrm>
          <a:prstGeom prst="rect">
            <a:avLst/>
          </a:prstGeom>
          <a:noFill/>
          <a:ln>
            <a:noFill/>
          </a:ln>
        </p:spPr>
      </p:pic>
      <p:grpSp>
        <p:nvGrpSpPr>
          <p:cNvPr id="101" name="Shape 101"/>
          <p:cNvGrpSpPr/>
          <p:nvPr/>
        </p:nvGrpSpPr>
        <p:grpSpPr>
          <a:xfrm>
            <a:off x="1279053" y="285429"/>
            <a:ext cx="6435418" cy="2545621"/>
            <a:chOff x="-244947" y="285429"/>
            <a:chExt cx="6435418" cy="2545621"/>
          </a:xfrm>
        </p:grpSpPr>
        <p:sp>
          <p:nvSpPr>
            <p:cNvPr id="102" name="Shape 102"/>
            <p:cNvSpPr/>
            <p:nvPr/>
          </p:nvSpPr>
          <p:spPr>
            <a:xfrm rot="-2400000">
              <a:off x="77093" y="938676"/>
              <a:ext cx="1567509" cy="1572538"/>
            </a:xfrm>
            <a:prstGeom prst="round2SameRect">
              <a:avLst>
                <a:gd name="adj1" fmla="val 16667"/>
                <a:gd name="adj2" fmla="val 0"/>
              </a:avLst>
            </a:prstGeom>
            <a:solidFill>
              <a:srgbClr val="4C66C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txBox="1"/>
            <p:nvPr/>
          </p:nvSpPr>
          <p:spPr>
            <a:xfrm rot="-2400000">
              <a:off x="178205" y="1006244"/>
              <a:ext cx="1414471" cy="1496019"/>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None/>
              </a:pPr>
              <a:r>
                <a:rPr lang="kk-KZ" sz="1600" b="1" i="0" u="none" strike="noStrike" cap="none" dirty="0" smtClean="0">
                  <a:solidFill>
                    <a:schemeClr val="lt1"/>
                  </a:solidFill>
                  <a:latin typeface="Times New Roman"/>
                  <a:ea typeface="Times New Roman"/>
                  <a:cs typeface="Times New Roman"/>
                  <a:sym typeface="Times New Roman"/>
                </a:rPr>
                <a:t>Түркістан қаласы «Ахмет Байтұрсынов атындағы №1 </a:t>
              </a:r>
              <a:r>
                <a:rPr lang="kk-KZ" sz="1600" b="1" i="0" u="none" strike="noStrike" cap="none" dirty="0" smtClean="0">
                  <a:solidFill>
                    <a:schemeClr val="lt1"/>
                  </a:solidFill>
                  <a:latin typeface="Times New Roman"/>
                  <a:ea typeface="Times New Roman"/>
                  <a:cs typeface="Times New Roman"/>
                  <a:sym typeface="Times New Roman"/>
                </a:rPr>
                <a:t>жалпы орта мектеп</a:t>
              </a:r>
              <a:endParaRPr sz="1600" b="1" i="0" u="none" strike="noStrike" cap="none" dirty="0">
                <a:solidFill>
                  <a:schemeClr val="lt1"/>
                </a:solidFill>
                <a:latin typeface="Times New Roman"/>
                <a:ea typeface="Times New Roman"/>
                <a:cs typeface="Times New Roman"/>
                <a:sym typeface="Times New Roman"/>
              </a:endParaRPr>
            </a:p>
          </p:txBody>
        </p:sp>
        <p:sp>
          <p:nvSpPr>
            <p:cNvPr id="104" name="Shape 104"/>
            <p:cNvSpPr/>
            <p:nvPr/>
          </p:nvSpPr>
          <p:spPr>
            <a:xfrm>
              <a:off x="2109202" y="285429"/>
              <a:ext cx="1728198" cy="1502967"/>
            </a:xfrm>
            <a:prstGeom prst="round2SameRect">
              <a:avLst>
                <a:gd name="adj1" fmla="val 16667"/>
                <a:gd name="adj2" fmla="val 0"/>
              </a:avLst>
            </a:prstGeom>
            <a:solidFill>
              <a:srgbClr val="4C66C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txBox="1"/>
            <p:nvPr/>
          </p:nvSpPr>
          <p:spPr>
            <a:xfrm>
              <a:off x="2182571" y="358798"/>
              <a:ext cx="1581460" cy="1429598"/>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None/>
              </a:pPr>
              <a:r>
                <a:rPr lang="kk-KZ" sz="1600" b="1" dirty="0" smtClean="0">
                  <a:solidFill>
                    <a:schemeClr val="lt1"/>
                  </a:solidFill>
                  <a:latin typeface="Times New Roman"/>
                  <a:cs typeface="Times New Roman"/>
                  <a:sym typeface="Times New Roman"/>
                </a:rPr>
                <a:t>Кузербаева Гулнур Дуйсенбековна</a:t>
              </a:r>
              <a:endParaRPr dirty="0"/>
            </a:p>
            <a:p>
              <a:pPr marL="0" marR="0" lvl="0" indent="0" algn="ctr" rtl="0">
                <a:lnSpc>
                  <a:spcPct val="90000"/>
                </a:lnSpc>
                <a:spcBef>
                  <a:spcPts val="560"/>
                </a:spcBef>
                <a:spcAft>
                  <a:spcPts val="0"/>
                </a:spcAft>
                <a:buNone/>
              </a:pPr>
              <a:r>
                <a:rPr lang="kk-KZ" sz="1600" b="1" i="0" u="none" strike="noStrike" cap="none" dirty="0">
                  <a:solidFill>
                    <a:schemeClr val="lt1"/>
                  </a:solidFill>
                  <a:latin typeface="Times New Roman"/>
                  <a:ea typeface="Times New Roman"/>
                  <a:cs typeface="Times New Roman"/>
                  <a:sym typeface="Times New Roman"/>
                </a:rPr>
                <a:t>Дене шынықтыру пәні мұғалімі</a:t>
              </a:r>
              <a:endParaRPr dirty="0"/>
            </a:p>
          </p:txBody>
        </p:sp>
        <p:sp>
          <p:nvSpPr>
            <p:cNvPr id="106" name="Shape 106"/>
            <p:cNvSpPr/>
            <p:nvPr/>
          </p:nvSpPr>
          <p:spPr>
            <a:xfrm rot="2400000">
              <a:off x="4152601" y="1150957"/>
              <a:ext cx="1866304" cy="1213098"/>
            </a:xfrm>
            <a:prstGeom prst="round2SameRect">
              <a:avLst>
                <a:gd name="adj1" fmla="val 16667"/>
                <a:gd name="adj2" fmla="val 0"/>
              </a:avLst>
            </a:prstGeom>
            <a:solidFill>
              <a:srgbClr val="4C66C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p:nvPr/>
          </p:nvSpPr>
          <p:spPr>
            <a:xfrm rot="2400000">
              <a:off x="4192787" y="1203249"/>
              <a:ext cx="1747866" cy="1153879"/>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None/>
              </a:pPr>
              <a:r>
                <a:rPr lang="kk-KZ" sz="1600" b="1" i="0" u="none" strike="noStrike" cap="none" dirty="0">
                  <a:solidFill>
                    <a:schemeClr val="lt1"/>
                  </a:solidFill>
                  <a:latin typeface="Times New Roman"/>
                  <a:ea typeface="Times New Roman"/>
                  <a:cs typeface="Times New Roman"/>
                  <a:sym typeface="Times New Roman"/>
                </a:rPr>
                <a:t>Тақырыбы: «Ұлттық ойындар – Арқан </a:t>
              </a:r>
              <a:r>
                <a:rPr lang="kk-KZ" sz="1600" b="1" i="0" u="none" strike="noStrike" cap="none" dirty="0" smtClean="0">
                  <a:solidFill>
                    <a:schemeClr val="lt1"/>
                  </a:solidFill>
                  <a:latin typeface="Times New Roman"/>
                  <a:ea typeface="Times New Roman"/>
                  <a:cs typeface="Times New Roman"/>
                  <a:sym typeface="Times New Roman"/>
                </a:rPr>
                <a:t>тартыс</a:t>
              </a:r>
              <a:endParaRPr dirty="0"/>
            </a:p>
            <a:p>
              <a:pPr marL="0" marR="0" lvl="0" indent="0" algn="ctr" rtl="0">
                <a:lnSpc>
                  <a:spcPct val="90000"/>
                </a:lnSpc>
                <a:spcBef>
                  <a:spcPts val="560"/>
                </a:spcBef>
                <a:spcAft>
                  <a:spcPts val="0"/>
                </a:spcAft>
                <a:buNone/>
              </a:pPr>
              <a:r>
                <a:rPr lang="kk-KZ" sz="1600" b="1" i="0" u="none" strike="noStrike" cap="none" dirty="0" smtClean="0">
                  <a:solidFill>
                    <a:schemeClr val="lt1"/>
                  </a:solidFill>
                  <a:latin typeface="Times New Roman"/>
                  <a:ea typeface="Times New Roman"/>
                  <a:cs typeface="Times New Roman"/>
                  <a:sym typeface="Times New Roman"/>
                </a:rPr>
                <a:t>6-сынып</a:t>
              </a:r>
              <a:endParaRPr sz="1600" b="1" i="0" u="none" strike="noStrike" cap="none" dirty="0">
                <a:solidFill>
                  <a:schemeClr val="lt1"/>
                </a:solidFill>
                <a:latin typeface="Times New Roman"/>
                <a:ea typeface="Times New Roman"/>
                <a:cs typeface="Times New Roman"/>
                <a:sym typeface="Times New Roman"/>
              </a:endParaRPr>
            </a:p>
          </p:txBody>
        </p:sp>
      </p:grpSp>
      <p:sp>
        <p:nvSpPr>
          <p:cNvPr id="108" name="Shape 108"/>
          <p:cNvSpPr/>
          <p:nvPr/>
        </p:nvSpPr>
        <p:spPr>
          <a:xfrm>
            <a:off x="2915816" y="2204864"/>
            <a:ext cx="3456384" cy="1872208"/>
          </a:xfrm>
          <a:prstGeom prst="ellips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400" b="1" i="0" u="none" strike="noStrike" cap="none" dirty="0">
                <a:solidFill>
                  <a:schemeClr val="lt1"/>
                </a:solidFill>
                <a:latin typeface="Times New Roman"/>
                <a:ea typeface="Times New Roman"/>
                <a:cs typeface="Times New Roman"/>
                <a:sym typeface="Times New Roman"/>
              </a:rPr>
              <a:t>Негізгі оқу мақсаты: </a:t>
            </a:r>
            <a:endParaRPr dirty="0"/>
          </a:p>
          <a:p>
            <a:pPr marL="0" marR="0" lvl="0" indent="0" algn="ctr" rtl="0">
              <a:spcBef>
                <a:spcPts val="0"/>
              </a:spcBef>
              <a:spcAft>
                <a:spcPts val="0"/>
              </a:spcAft>
              <a:buNone/>
            </a:pPr>
            <a:r>
              <a:rPr lang="kk-KZ" sz="1400" b="1" i="0" u="none" strike="noStrike" cap="none" dirty="0">
                <a:solidFill>
                  <a:schemeClr val="lt1"/>
                </a:solidFill>
                <a:latin typeface="Times New Roman"/>
                <a:ea typeface="Times New Roman"/>
                <a:cs typeface="Times New Roman"/>
                <a:sym typeface="Times New Roman"/>
              </a:rPr>
              <a:t>6.2.7.7. Жарыс кезінде адал ойнау, патриотизм және ынтымақтастыққа жататын мінез-құлық көрсетуді талқылау және бейімдей білу</a:t>
            </a:r>
            <a:endParaRPr sz="1400" b="1" i="0" u="none" strike="noStrike" cap="none"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600" b="0" i="0" u="none" strike="noStrike" cap="none" dirty="0">
              <a:solidFill>
                <a:schemeClr val="lt1"/>
              </a:solidFill>
              <a:latin typeface="Times New Roman"/>
              <a:ea typeface="Times New Roman"/>
              <a:cs typeface="Times New Roman"/>
              <a:sym typeface="Times New Roman"/>
            </a:endParaRPr>
          </a:p>
        </p:txBody>
      </p:sp>
      <p:sp>
        <p:nvSpPr>
          <p:cNvPr id="109" name="Shape 109"/>
          <p:cNvSpPr/>
          <p:nvPr/>
        </p:nvSpPr>
        <p:spPr>
          <a:xfrm>
            <a:off x="3779912" y="4365104"/>
            <a:ext cx="2232248" cy="1512168"/>
          </a:xfrm>
          <a:prstGeom prst="roundRect">
            <a:avLst>
              <a:gd name="adj" fmla="val 16667"/>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400" b="1" i="0" u="none" strike="noStrike" cap="none">
                <a:solidFill>
                  <a:schemeClr val="lt1"/>
                </a:solidFill>
                <a:latin typeface="Times New Roman"/>
                <a:ea typeface="Times New Roman"/>
                <a:cs typeface="Times New Roman"/>
                <a:sym typeface="Times New Roman"/>
              </a:rPr>
              <a:t>Негізгі талқыланатын мәселелер: Не себепті арқанмен тартысады деп ойлайсыз?</a:t>
            </a:r>
            <a:endParaRPr/>
          </a:p>
          <a:p>
            <a:pPr marL="0" marR="0" lvl="0" indent="0" algn="ctr" rtl="0">
              <a:spcBef>
                <a:spcPts val="0"/>
              </a:spcBef>
              <a:spcAft>
                <a:spcPts val="0"/>
              </a:spcAft>
              <a:buNone/>
            </a:pPr>
            <a:r>
              <a:rPr lang="kk-KZ" sz="1400" b="1" i="0" u="none" strike="noStrike" cap="none">
                <a:solidFill>
                  <a:schemeClr val="lt1"/>
                </a:solidFill>
                <a:latin typeface="Times New Roman"/>
                <a:ea typeface="Times New Roman"/>
                <a:cs typeface="Times New Roman"/>
                <a:sym typeface="Times New Roman"/>
              </a:rPr>
              <a:t>Неліктен қазіргі таңда арқан тартыс ойыны қажет ?</a:t>
            </a:r>
            <a:endParaRPr sz="1400" b="1" i="0" u="none" strike="noStrike" cap="none">
              <a:solidFill>
                <a:schemeClr val="lt1"/>
              </a:solidFill>
              <a:latin typeface="Times New Roman"/>
              <a:ea typeface="Times New Roman"/>
              <a:cs typeface="Times New Roman"/>
              <a:sym typeface="Times New Roman"/>
            </a:endParaRPr>
          </a:p>
        </p:txBody>
      </p:sp>
      <p:sp>
        <p:nvSpPr>
          <p:cNvPr id="110" name="Shape 110"/>
          <p:cNvSpPr/>
          <p:nvPr/>
        </p:nvSpPr>
        <p:spPr>
          <a:xfrm>
            <a:off x="6561976" y="3140969"/>
            <a:ext cx="1970463" cy="1728192"/>
          </a:xfrm>
          <a:prstGeom prst="roundRect">
            <a:avLst>
              <a:gd name="adj" fmla="val 16667"/>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400" b="0" i="0" u="none" strike="noStrike" cap="none" dirty="0">
                <a:solidFill>
                  <a:schemeClr val="lt1"/>
                </a:solidFill>
                <a:latin typeface="Times New Roman"/>
                <a:ea typeface="Times New Roman"/>
                <a:cs typeface="Times New Roman"/>
                <a:sym typeface="Times New Roman"/>
              </a:rPr>
              <a:t>Мақсаты: Арқан тартыстың ережелерін біледі, </a:t>
            </a:r>
            <a:r>
              <a:rPr lang="kk-KZ" sz="1400" b="0" i="0" u="none" strike="noStrike" cap="none" dirty="0" smtClean="0">
                <a:solidFill>
                  <a:schemeClr val="lt1"/>
                </a:solidFill>
                <a:latin typeface="Times New Roman"/>
                <a:ea typeface="Times New Roman"/>
                <a:cs typeface="Times New Roman"/>
                <a:sym typeface="Times New Roman"/>
              </a:rPr>
              <a:t>топта </a:t>
            </a:r>
            <a:r>
              <a:rPr lang="kk-KZ" sz="1400" b="0" i="0" u="none" strike="noStrike" cap="none" dirty="0">
                <a:solidFill>
                  <a:schemeClr val="lt1"/>
                </a:solidFill>
                <a:latin typeface="Times New Roman"/>
                <a:ea typeface="Times New Roman"/>
                <a:cs typeface="Times New Roman"/>
                <a:sym typeface="Times New Roman"/>
              </a:rPr>
              <a:t>тиімді жұмыс дағдыларын қолдана біледі, тәжірибелерін байытады</a:t>
            </a:r>
            <a:endParaRPr sz="1400" b="0" i="0" u="none" strike="noStrike" cap="none" dirty="0">
              <a:solidFill>
                <a:schemeClr val="lt1"/>
              </a:solidFill>
              <a:latin typeface="Times New Roman"/>
              <a:ea typeface="Times New Roman"/>
              <a:cs typeface="Times New Roman"/>
              <a:sym typeface="Times New Roman"/>
            </a:endParaRPr>
          </a:p>
        </p:txBody>
      </p:sp>
      <p:sp>
        <p:nvSpPr>
          <p:cNvPr id="111" name="Shape 111"/>
          <p:cNvSpPr/>
          <p:nvPr/>
        </p:nvSpPr>
        <p:spPr>
          <a:xfrm>
            <a:off x="395536" y="2866628"/>
            <a:ext cx="2160240" cy="1138436"/>
          </a:xfrm>
          <a:prstGeom prst="roundRect">
            <a:avLst>
              <a:gd name="adj" fmla="val 16667"/>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600" b="0" i="0" u="none" strike="noStrike" cap="none">
                <a:solidFill>
                  <a:schemeClr val="lt1"/>
                </a:solidFill>
                <a:latin typeface="Times New Roman"/>
                <a:ea typeface="Times New Roman"/>
                <a:cs typeface="Times New Roman"/>
                <a:sym typeface="Times New Roman"/>
              </a:rPr>
              <a:t>Күтілетін нәтиже: Арқан тартыс туралы толық ақпарат алып,  ойынның қыр-сырын үйренеді</a:t>
            </a:r>
            <a:endParaRPr sz="16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50729" y="731520"/>
            <a:ext cx="8492646" cy="671395"/>
          </a:xfrm>
        </p:spPr>
        <p:txBody>
          <a:bodyPr/>
          <a:lstStyle/>
          <a:p>
            <a:pPr marL="46990" indent="0">
              <a:buNone/>
            </a:pPr>
            <a:r>
              <a:rPr lang="kk-KZ"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“Арқан тартыс” ойыны</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dirty="0"/>
          </a:p>
        </p:txBody>
      </p:sp>
      <p:pic>
        <p:nvPicPr>
          <p:cNvPr id="4" name="Picture 3" descr="C:\Users\admin\Desktop\секіру турлері сабак 4 сынып\WfacX1AC62E4SdkIw9LJTQk8wh5840.jpg"/>
          <p:cNvPicPr>
            <a:picLocks noChangeAspect="1" noChangeArrowheads="1"/>
          </p:cNvPicPr>
          <p:nvPr/>
        </p:nvPicPr>
        <p:blipFill>
          <a:blip r:embed="rId2" cstate="print"/>
          <a:srcRect/>
          <a:stretch>
            <a:fillRect/>
          </a:stretch>
        </p:blipFill>
        <p:spPr bwMode="auto">
          <a:xfrm>
            <a:off x="1043608" y="1916832"/>
            <a:ext cx="7632848" cy="4725144"/>
          </a:xfrm>
          <a:prstGeom prst="rect">
            <a:avLst/>
          </a:prstGeom>
          <a:noFill/>
        </p:spPr>
      </p:pic>
    </p:spTree>
    <p:extLst>
      <p:ext uri="{BB962C8B-B14F-4D97-AF65-F5344CB8AC3E}">
        <p14:creationId xmlns:p14="http://schemas.microsoft.com/office/powerpoint/2010/main" val="56328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marR="0" lvl="0" indent="0" algn="r" rtl="0">
              <a:spcBef>
                <a:spcPts val="0"/>
              </a:spcBef>
              <a:spcAft>
                <a:spcPts val="0"/>
              </a:spcAft>
              <a:buClr>
                <a:srgbClr val="C3260C"/>
              </a:buClr>
              <a:buSzPts val="5888"/>
              <a:buFont typeface="Georgia"/>
              <a:buNone/>
            </a:pPr>
            <a:endParaRPr sz="4600" b="1" i="0" u="none" strike="noStrike" cap="none">
              <a:solidFill>
                <a:schemeClr val="dk1"/>
              </a:solidFill>
              <a:latin typeface="Trebuchet MS"/>
              <a:ea typeface="Trebuchet MS"/>
              <a:cs typeface="Trebuchet MS"/>
              <a:sym typeface="Trebuchet MS"/>
            </a:endParaRPr>
          </a:p>
        </p:txBody>
      </p:sp>
      <p:pic>
        <p:nvPicPr>
          <p:cNvPr id="128" name="Shape 128"/>
          <p:cNvPicPr preferRelativeResize="0">
            <a:picLocks noGrp="1"/>
          </p:cNvPicPr>
          <p:nvPr>
            <p:ph type="body" idx="1"/>
          </p:nvPr>
        </p:nvPicPr>
        <p:blipFill rotWithShape="1">
          <a:blip r:embed="rId3">
            <a:alphaModFix/>
          </a:blip>
          <a:srcRect/>
          <a:stretch/>
        </p:blipFill>
        <p:spPr>
          <a:xfrm>
            <a:off x="3359" y="-158321"/>
            <a:ext cx="9168974" cy="7101408"/>
          </a:xfrm>
          <a:prstGeom prst="rect">
            <a:avLst/>
          </a:prstGeom>
          <a:noFill/>
          <a:ln>
            <a:noFill/>
          </a:ln>
        </p:spPr>
      </p:pic>
      <p:pic>
        <p:nvPicPr>
          <p:cNvPr id="129" name="Shape 129"/>
          <p:cNvPicPr preferRelativeResize="0"/>
          <p:nvPr/>
        </p:nvPicPr>
        <p:blipFill rotWithShape="1">
          <a:blip r:embed="rId4">
            <a:alphaModFix/>
          </a:blip>
          <a:srcRect/>
          <a:stretch/>
        </p:blipFill>
        <p:spPr>
          <a:xfrm>
            <a:off x="1403648" y="-31582"/>
            <a:ext cx="3528392" cy="2164437"/>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30" name="Shape 130"/>
          <p:cNvSpPr/>
          <p:nvPr/>
        </p:nvSpPr>
        <p:spPr>
          <a:xfrm>
            <a:off x="1403648" y="2132856"/>
            <a:ext cx="3528392" cy="936104"/>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400" b="0" i="0" u="none" strike="noStrike" cap="none" dirty="0">
                <a:solidFill>
                  <a:schemeClr val="lt1"/>
                </a:solidFill>
                <a:latin typeface="Times New Roman"/>
                <a:ea typeface="Times New Roman"/>
                <a:cs typeface="Times New Roman"/>
                <a:sym typeface="Times New Roman"/>
              </a:rPr>
              <a:t>Арқан тартыс ойыны туралы не білесің? Видео көрсету. Оқушылар ойын білу</a:t>
            </a:r>
            <a:endParaRPr sz="1400" b="0" i="0" u="none" strike="noStrike" cap="none" dirty="0">
              <a:solidFill>
                <a:schemeClr val="lt1"/>
              </a:solidFill>
              <a:latin typeface="Times New Roman"/>
              <a:ea typeface="Times New Roman"/>
              <a:cs typeface="Times New Roman"/>
              <a:sym typeface="Times New Roman"/>
            </a:endParaRPr>
          </a:p>
        </p:txBody>
      </p:sp>
      <p:sp>
        <p:nvSpPr>
          <p:cNvPr id="131" name="Shape 131"/>
          <p:cNvSpPr/>
          <p:nvPr/>
        </p:nvSpPr>
        <p:spPr>
          <a:xfrm>
            <a:off x="5220072" y="-31582"/>
            <a:ext cx="3672408" cy="2164437"/>
          </a:xfrm>
          <a:prstGeom prst="roundRect">
            <a:avLst>
              <a:gd name="adj" fmla="val 16667"/>
            </a:avLst>
          </a:prstGeom>
          <a:solidFill>
            <a:srgbClr val="4FACF3"/>
          </a:solid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400" b="1" i="0" u="none" strike="noStrike" cap="none" dirty="0">
                <a:solidFill>
                  <a:schemeClr val="lt1"/>
                </a:solidFill>
                <a:latin typeface="Times New Roman"/>
                <a:ea typeface="Times New Roman"/>
                <a:cs typeface="Times New Roman"/>
                <a:sym typeface="Times New Roman"/>
              </a:rPr>
              <a:t>Арқан тарту. Алаң ортасына көлденең сызық сызылады. Ойынға екі ұшы тұзақтап байланған ұзын жіп  немесе арқан керек. Ойынға қатысушылар өз топтарымен бірге екі жақтан арқанды белге салып өз жағына қарай тартады. Ортадағы көлденең сызықтан қай топ бұрын сүйреп өткізсе, солар жеңіске жетеді.</a:t>
            </a:r>
            <a:endParaRPr sz="1400" b="1" i="0" u="none" strike="noStrike" cap="none"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400" b="0" i="0" u="none" strike="noStrike" cap="none" dirty="0">
              <a:solidFill>
                <a:schemeClr val="lt1"/>
              </a:solidFill>
              <a:latin typeface="Times New Roman"/>
              <a:ea typeface="Times New Roman"/>
              <a:cs typeface="Times New Roman"/>
              <a:sym typeface="Times New Roman"/>
            </a:endParaRPr>
          </a:p>
        </p:txBody>
      </p:sp>
      <p:sp>
        <p:nvSpPr>
          <p:cNvPr id="132" name="Shape 132"/>
          <p:cNvSpPr/>
          <p:nvPr/>
        </p:nvSpPr>
        <p:spPr>
          <a:xfrm>
            <a:off x="5292080" y="2132856"/>
            <a:ext cx="3384376" cy="936104"/>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400" b="0" i="0" u="none" strike="noStrike" cap="none" dirty="0">
                <a:solidFill>
                  <a:schemeClr val="lt1"/>
                </a:solidFill>
                <a:latin typeface="Times New Roman"/>
                <a:ea typeface="Times New Roman"/>
                <a:cs typeface="Times New Roman"/>
                <a:sym typeface="Times New Roman"/>
              </a:rPr>
              <a:t>Оқушылар арқан тарту ойынының ережесімен танысады, топта талқылайды </a:t>
            </a:r>
            <a:endParaRPr sz="1400" b="0" i="0" u="none" strike="noStrike" cap="none" dirty="0">
              <a:solidFill>
                <a:schemeClr val="lt1"/>
              </a:solidFill>
              <a:latin typeface="Times New Roman"/>
              <a:ea typeface="Times New Roman"/>
              <a:cs typeface="Times New Roman"/>
              <a:sym typeface="Times New Roman"/>
            </a:endParaRPr>
          </a:p>
        </p:txBody>
      </p:sp>
      <p:pic>
        <p:nvPicPr>
          <p:cNvPr id="133" name="Shape 133"/>
          <p:cNvPicPr preferRelativeResize="0"/>
          <p:nvPr/>
        </p:nvPicPr>
        <p:blipFill rotWithShape="1">
          <a:blip r:embed="rId5">
            <a:alphaModFix/>
          </a:blip>
          <a:srcRect/>
          <a:stretch/>
        </p:blipFill>
        <p:spPr>
          <a:xfrm>
            <a:off x="4385529" y="3284984"/>
            <a:ext cx="3600400" cy="216024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34" name="Shape 134"/>
          <p:cNvSpPr/>
          <p:nvPr/>
        </p:nvSpPr>
        <p:spPr>
          <a:xfrm>
            <a:off x="4139952" y="5589240"/>
            <a:ext cx="3960440" cy="936104"/>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600" b="0" i="0" u="none" strike="noStrike" cap="none" dirty="0">
                <a:solidFill>
                  <a:schemeClr val="lt1"/>
                </a:solidFill>
                <a:latin typeface="Times New Roman"/>
                <a:ea typeface="Times New Roman"/>
                <a:cs typeface="Times New Roman"/>
                <a:sym typeface="Times New Roman"/>
              </a:rPr>
              <a:t>Оқушылар 2 топқа теңдей </a:t>
            </a:r>
            <a:r>
              <a:rPr lang="kk-KZ" sz="1600" b="0" i="0" u="none" strike="noStrike" cap="none" dirty="0" smtClean="0">
                <a:solidFill>
                  <a:schemeClr val="lt1"/>
                </a:solidFill>
                <a:latin typeface="Times New Roman"/>
                <a:ea typeface="Times New Roman"/>
                <a:cs typeface="Times New Roman"/>
                <a:sym typeface="Times New Roman"/>
              </a:rPr>
              <a:t>бөлініп, </a:t>
            </a:r>
            <a:r>
              <a:rPr lang="kk-KZ" sz="1600" b="0" i="0" u="none" strike="noStrike" cap="none" dirty="0">
                <a:solidFill>
                  <a:schemeClr val="lt1"/>
                </a:solidFill>
                <a:latin typeface="Times New Roman"/>
                <a:ea typeface="Times New Roman"/>
                <a:cs typeface="Times New Roman"/>
                <a:sym typeface="Times New Roman"/>
              </a:rPr>
              <a:t>есеп </a:t>
            </a:r>
            <a:endParaRPr lang="kk-KZ" sz="1600" b="0" i="0" u="none" strike="noStrike" cap="none" dirty="0" smtClean="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kk-KZ" sz="1600" b="0" i="0" u="none" strike="noStrike" cap="none" dirty="0" smtClean="0">
                <a:solidFill>
                  <a:schemeClr val="lt1"/>
                </a:solidFill>
                <a:latin typeface="Times New Roman"/>
                <a:ea typeface="Times New Roman"/>
                <a:cs typeface="Times New Roman"/>
                <a:sym typeface="Times New Roman"/>
              </a:rPr>
              <a:t>3-ке </a:t>
            </a:r>
            <a:r>
              <a:rPr lang="kk-KZ" sz="1600" b="0" i="0" u="none" strike="noStrike" cap="none" dirty="0">
                <a:solidFill>
                  <a:schemeClr val="lt1"/>
                </a:solidFill>
                <a:latin typeface="Times New Roman"/>
                <a:ea typeface="Times New Roman"/>
                <a:cs typeface="Times New Roman"/>
                <a:sym typeface="Times New Roman"/>
              </a:rPr>
              <a:t>дейін тартысады. </a:t>
            </a:r>
            <a:endParaRPr sz="1400" b="0" i="0" u="none" strike="noStrike" cap="none" dirty="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marR="0" lvl="0" indent="0" algn="r" rtl="0">
              <a:spcBef>
                <a:spcPts val="0"/>
              </a:spcBef>
              <a:spcAft>
                <a:spcPts val="0"/>
              </a:spcAft>
              <a:buClr>
                <a:srgbClr val="C3260C"/>
              </a:buClr>
              <a:buSzPts val="5888"/>
              <a:buFont typeface="Georgia"/>
              <a:buNone/>
            </a:pPr>
            <a:endParaRPr sz="4600" b="1" i="0" u="none" strike="noStrike" cap="none">
              <a:solidFill>
                <a:schemeClr val="dk1"/>
              </a:solidFill>
              <a:latin typeface="Trebuchet MS"/>
              <a:ea typeface="Trebuchet MS"/>
              <a:cs typeface="Trebuchet MS"/>
              <a:sym typeface="Trebuchet MS"/>
            </a:endParaRPr>
          </a:p>
        </p:txBody>
      </p:sp>
      <p:pic>
        <p:nvPicPr>
          <p:cNvPr id="140" name="Shape 140"/>
          <p:cNvPicPr preferRelativeResize="0">
            <a:picLocks noGrp="1"/>
          </p:cNvPicPr>
          <p:nvPr>
            <p:ph type="body" idx="1"/>
          </p:nvPr>
        </p:nvPicPr>
        <p:blipFill rotWithShape="1">
          <a:blip r:embed="rId3">
            <a:alphaModFix/>
          </a:blip>
          <a:srcRect/>
          <a:stretch/>
        </p:blipFill>
        <p:spPr>
          <a:xfrm>
            <a:off x="-4695" y="0"/>
            <a:ext cx="9144000" cy="6858000"/>
          </a:xfrm>
          <a:prstGeom prst="rect">
            <a:avLst/>
          </a:prstGeom>
          <a:noFill/>
          <a:ln>
            <a:noFill/>
          </a:ln>
        </p:spPr>
      </p:pic>
      <p:sp>
        <p:nvSpPr>
          <p:cNvPr id="141" name="Shape 141"/>
          <p:cNvSpPr/>
          <p:nvPr/>
        </p:nvSpPr>
        <p:spPr>
          <a:xfrm>
            <a:off x="814192" y="0"/>
            <a:ext cx="7665930" cy="4233796"/>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600" b="0" i="0" u="none" strike="noStrike" cap="none" dirty="0" smtClean="0">
                <a:solidFill>
                  <a:schemeClr val="lt1"/>
                </a:solidFill>
                <a:latin typeface="Trebuchet MS"/>
                <a:ea typeface="Trebuchet MS"/>
                <a:cs typeface="Trebuchet MS"/>
                <a:sym typeface="Trebuchet MS"/>
              </a:rPr>
              <a:t>Арқан тарту</a:t>
            </a:r>
          </a:p>
          <a:p>
            <a:pPr marL="0" marR="0" lvl="0" indent="0" algn="ctr" rtl="0">
              <a:spcBef>
                <a:spcPts val="0"/>
              </a:spcBef>
              <a:spcAft>
                <a:spcPts val="0"/>
              </a:spcAft>
              <a:buNone/>
            </a:pPr>
            <a:r>
              <a:rPr lang="kk-KZ" dirty="0" smtClean="0">
                <a:solidFill>
                  <a:schemeClr val="lt1"/>
                </a:solidFill>
                <a:latin typeface="Trebuchet MS"/>
                <a:ea typeface="Trebuchet MS"/>
                <a:cs typeface="Trebuchet MS"/>
                <a:sym typeface="Trebuchet MS"/>
              </a:rPr>
              <a:t>Арқан тарту – халық арасында ертеден келе жатқан танымал ойындардың бірі. Ойын көбіне мерекелерде, тойларда өткізіледі. Соңғы кездерде білім ордасында сыныптардың дене шынықтыру сабақтарында, баланы сергіту сәттерінде де ойналып жүр. Көп күш жұмсалатындықтан арқан тартуға көбіне ер адамдар қатысады. Ойын өтетін жер тегіс болуы шарт. Арқан тартудың екі түрі бар. Біріншісі, ер адамдардың жекпе-жегі. Күштерін сынау үшін екі жігіт ортаға шығады. Олар бір-біріне қарама-қарсы жүрелеп отырады да, арқанның байланған ұшын мойнына салып, екі қолтықтың астынан өткізеді. Төрешінің белгі беруімен әр ойыншы қарсыласын өз жағына қарай тартуға тырысады. Екеуінің қайсысы межеге бұрын тартып жеткізсе, сол жеңімпаз болады. Екіншісі, топ болып ойнау. Оған қатысушылар теңдей екі топқа бөлінеді. Арқанның қақ ортасынан белгі үшін түйін түйіледі. Ойынға қатысушылар өз топтарымен бірге екі жақтан арқанды  белге салып өз жағына қарай тартады. Ортадағы көлденең сызықтан қай топ бұрын сүйреп өткізсе, солар жеңімпаз болады. Ойында жеңіске жету үшін қара күшпен қатар әр топтың қозғалысындағы бірыңғайлық, ұйымшылдық қажет.  </a:t>
            </a:r>
            <a:endParaRPr b="0" i="0" u="none" strike="noStrike" cap="none" dirty="0">
              <a:solidFill>
                <a:schemeClr val="lt1"/>
              </a:solidFill>
              <a:latin typeface="Times New Roman"/>
              <a:ea typeface="Times New Roman"/>
              <a:cs typeface="Times New Roman"/>
              <a:sym typeface="Times New Roman"/>
            </a:endParaRPr>
          </a:p>
        </p:txBody>
      </p:sp>
      <p:pic>
        <p:nvPicPr>
          <p:cNvPr id="142" name="Shape 142"/>
          <p:cNvPicPr preferRelativeResize="0"/>
          <p:nvPr/>
        </p:nvPicPr>
        <p:blipFill rotWithShape="1">
          <a:blip r:embed="rId4">
            <a:alphaModFix/>
          </a:blip>
          <a:srcRect/>
          <a:stretch/>
        </p:blipFill>
        <p:spPr>
          <a:xfrm>
            <a:off x="1908345" y="3958225"/>
            <a:ext cx="6045683" cy="2718148"/>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marR="0" lvl="0" indent="0" algn="r" rtl="0">
              <a:spcBef>
                <a:spcPts val="0"/>
              </a:spcBef>
              <a:spcAft>
                <a:spcPts val="0"/>
              </a:spcAft>
              <a:buClr>
                <a:srgbClr val="C3260C"/>
              </a:buClr>
              <a:buSzPts val="5888"/>
              <a:buFont typeface="Georgia"/>
              <a:buNone/>
            </a:pPr>
            <a:endParaRPr sz="4600" b="1" i="0" u="none" strike="noStrike" cap="none">
              <a:solidFill>
                <a:schemeClr val="dk1"/>
              </a:solidFill>
              <a:latin typeface="Trebuchet MS"/>
              <a:ea typeface="Trebuchet MS"/>
              <a:cs typeface="Trebuchet MS"/>
              <a:sym typeface="Trebuchet MS"/>
            </a:endParaRPr>
          </a:p>
        </p:txBody>
      </p:sp>
      <p:pic>
        <p:nvPicPr>
          <p:cNvPr id="149" name="Shape 149"/>
          <p:cNvPicPr preferRelativeResize="0">
            <a:picLocks noGrp="1"/>
          </p:cNvPicPr>
          <p:nvPr>
            <p:ph type="body" idx="1"/>
          </p:nvPr>
        </p:nvPicPr>
        <p:blipFill rotWithShape="1">
          <a:blip r:embed="rId3">
            <a:alphaModFix/>
          </a:blip>
          <a:srcRect/>
          <a:stretch/>
        </p:blipFill>
        <p:spPr>
          <a:xfrm>
            <a:off x="5827" y="0"/>
            <a:ext cx="9144000" cy="6858000"/>
          </a:xfrm>
          <a:prstGeom prst="rect">
            <a:avLst/>
          </a:prstGeom>
          <a:noFill/>
          <a:ln>
            <a:noFill/>
          </a:ln>
        </p:spPr>
      </p:pic>
      <p:sp>
        <p:nvSpPr>
          <p:cNvPr id="150" name="Shape 150"/>
          <p:cNvSpPr/>
          <p:nvPr/>
        </p:nvSpPr>
        <p:spPr>
          <a:xfrm>
            <a:off x="1475656" y="276878"/>
            <a:ext cx="6480720" cy="1080120"/>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4400" b="0" i="0" u="none" strike="noStrike" cap="none">
                <a:solidFill>
                  <a:schemeClr val="lt1"/>
                </a:solidFill>
                <a:latin typeface="Times New Roman"/>
                <a:ea typeface="Times New Roman"/>
                <a:cs typeface="Times New Roman"/>
                <a:sym typeface="Times New Roman"/>
              </a:rPr>
              <a:t>Қорытынды бөлім</a:t>
            </a:r>
            <a:endParaRPr sz="4400" b="0" i="0" u="none" strike="noStrike" cap="none">
              <a:solidFill>
                <a:schemeClr val="lt1"/>
              </a:solidFill>
              <a:latin typeface="Times New Roman"/>
              <a:ea typeface="Times New Roman"/>
              <a:cs typeface="Times New Roman"/>
              <a:sym typeface="Times New Roman"/>
            </a:endParaRPr>
          </a:p>
        </p:txBody>
      </p:sp>
      <p:sp>
        <p:nvSpPr>
          <p:cNvPr id="151" name="Shape 151"/>
          <p:cNvSpPr/>
          <p:nvPr/>
        </p:nvSpPr>
        <p:spPr>
          <a:xfrm>
            <a:off x="1475656" y="1700808"/>
            <a:ext cx="6480720" cy="4536504"/>
          </a:xfrm>
          <a:prstGeom prst="ellips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800" b="0" i="0" u="none" strike="noStrike" cap="none" dirty="0">
                <a:solidFill>
                  <a:schemeClr val="lt1"/>
                </a:solidFill>
                <a:latin typeface="Trebuchet MS"/>
                <a:ea typeface="Trebuchet MS"/>
                <a:cs typeface="Trebuchet MS"/>
                <a:sym typeface="Trebuchet MS"/>
              </a:rPr>
              <a:t>Сабақты қорытындылау.</a:t>
            </a:r>
            <a:br>
              <a:rPr lang="kk-KZ" sz="1800" b="0" i="0" u="none" strike="noStrike" cap="none" dirty="0">
                <a:solidFill>
                  <a:schemeClr val="lt1"/>
                </a:solidFill>
                <a:latin typeface="Trebuchet MS"/>
                <a:ea typeface="Trebuchet MS"/>
                <a:cs typeface="Trebuchet MS"/>
                <a:sym typeface="Trebuchet MS"/>
              </a:rPr>
            </a:br>
            <a:r>
              <a:rPr lang="kk-KZ" sz="1800" b="0" i="0" u="none" strike="noStrike" cap="none" dirty="0" smtClean="0">
                <a:solidFill>
                  <a:schemeClr val="lt1"/>
                </a:solidFill>
                <a:latin typeface="Trebuchet MS"/>
                <a:ea typeface="Trebuchet MS"/>
                <a:cs typeface="Trebuchet MS"/>
                <a:sym typeface="Trebuchet MS"/>
              </a:rPr>
              <a:t> </a:t>
            </a:r>
            <a:r>
              <a:rPr lang="kk-KZ" sz="1800" b="0" i="0" u="none" strike="noStrike" cap="none" dirty="0">
                <a:solidFill>
                  <a:schemeClr val="lt1"/>
                </a:solidFill>
                <a:latin typeface="Trebuchet MS"/>
                <a:ea typeface="Trebuchet MS"/>
                <a:cs typeface="Trebuchet MS"/>
                <a:sym typeface="Trebuchet MS"/>
              </a:rPr>
              <a:t>Оқушыларды бір сапқа тұрғызу, тыныс жолдарын қалпына келтіру. Толық сапқа тұруларын қадағалау.</a:t>
            </a:r>
            <a:br>
              <a:rPr lang="kk-KZ" sz="1800" b="0" i="0" u="none" strike="noStrike" cap="none" dirty="0">
                <a:solidFill>
                  <a:schemeClr val="lt1"/>
                </a:solidFill>
                <a:latin typeface="Trebuchet MS"/>
                <a:ea typeface="Trebuchet MS"/>
                <a:cs typeface="Trebuchet MS"/>
                <a:sym typeface="Trebuchet MS"/>
              </a:rPr>
            </a:br>
            <a:r>
              <a:rPr lang="kk-KZ" sz="1800" b="0" i="0" u="none" strike="noStrike" cap="none" dirty="0" smtClean="0">
                <a:solidFill>
                  <a:schemeClr val="lt1"/>
                </a:solidFill>
                <a:latin typeface="Trebuchet MS"/>
                <a:ea typeface="Trebuchet MS"/>
                <a:cs typeface="Trebuchet MS"/>
                <a:sym typeface="Trebuchet MS"/>
              </a:rPr>
              <a:t>Үйге </a:t>
            </a:r>
            <a:r>
              <a:rPr lang="kk-KZ" sz="1800" b="0" i="0" u="none" strike="noStrike" cap="none" dirty="0">
                <a:solidFill>
                  <a:schemeClr val="lt1"/>
                </a:solidFill>
                <a:latin typeface="Trebuchet MS"/>
                <a:ea typeface="Trebuchet MS"/>
                <a:cs typeface="Trebuchet MS"/>
                <a:sym typeface="Trebuchet MS"/>
              </a:rPr>
              <a:t>тапсырма беру. Үй тапсырмасын тыңдауын қадағалау.</a:t>
            </a:r>
            <a:br>
              <a:rPr lang="kk-KZ" sz="1800" b="0" i="0" u="none" strike="noStrike" cap="none" dirty="0">
                <a:solidFill>
                  <a:schemeClr val="lt1"/>
                </a:solidFill>
                <a:latin typeface="Trebuchet MS"/>
                <a:ea typeface="Trebuchet MS"/>
                <a:cs typeface="Trebuchet MS"/>
                <a:sym typeface="Trebuchet MS"/>
              </a:rPr>
            </a:br>
            <a:r>
              <a:rPr lang="kk-KZ" sz="1800" b="0" i="0" u="none" strike="noStrike" cap="none" dirty="0" smtClean="0">
                <a:solidFill>
                  <a:schemeClr val="lt1"/>
                </a:solidFill>
                <a:latin typeface="Trebuchet MS"/>
                <a:ea typeface="Trebuchet MS"/>
                <a:cs typeface="Trebuchet MS"/>
                <a:sym typeface="Trebuchet MS"/>
              </a:rPr>
              <a:t>Оқушыларды</a:t>
            </a:r>
            <a:r>
              <a:rPr lang="kk-KZ" sz="1800" b="0" i="0" u="none" strike="noStrike" cap="none" dirty="0">
                <a:solidFill>
                  <a:schemeClr val="lt1"/>
                </a:solidFill>
                <a:latin typeface="Trebuchet MS"/>
                <a:ea typeface="Trebuchet MS"/>
                <a:cs typeface="Trebuchet MS"/>
                <a:sym typeface="Trebuchet MS"/>
              </a:rPr>
              <a:t> бағалау. Сабаққа қатысуларына байланысты бағалау.</a:t>
            </a:r>
            <a:br>
              <a:rPr lang="kk-KZ" sz="1800" b="0" i="0" u="none" strike="noStrike" cap="none" dirty="0">
                <a:solidFill>
                  <a:schemeClr val="lt1"/>
                </a:solidFill>
                <a:latin typeface="Trebuchet MS"/>
                <a:ea typeface="Trebuchet MS"/>
                <a:cs typeface="Trebuchet MS"/>
                <a:sym typeface="Trebuchet MS"/>
              </a:rPr>
            </a:br>
            <a:r>
              <a:rPr lang="kk-KZ" sz="1800" b="0" i="0" u="none" strike="noStrike" cap="none" dirty="0" smtClean="0">
                <a:solidFill>
                  <a:schemeClr val="lt1"/>
                </a:solidFill>
                <a:latin typeface="Trebuchet MS"/>
                <a:ea typeface="Trebuchet MS"/>
                <a:cs typeface="Trebuchet MS"/>
                <a:sym typeface="Trebuchet MS"/>
              </a:rPr>
              <a:t>Қоштасу</a:t>
            </a:r>
            <a:r>
              <a:rPr lang="kk-KZ" sz="1800" b="0" i="0" u="none" strike="noStrike" cap="none" dirty="0">
                <a:solidFill>
                  <a:schemeClr val="lt1"/>
                </a:solidFill>
                <a:latin typeface="Trebuchet MS"/>
                <a:ea typeface="Trebuchet MS"/>
                <a:cs typeface="Trebuchet MS"/>
                <a:sym typeface="Trebuchet MS"/>
              </a:rPr>
              <a:t>. Түгел қоштасуын қадағалау.</a:t>
            </a:r>
            <a:br>
              <a:rPr lang="kk-KZ" sz="1800" b="0" i="0" u="none" strike="noStrike" cap="none" dirty="0">
                <a:solidFill>
                  <a:schemeClr val="lt1"/>
                </a:solidFill>
                <a:latin typeface="Trebuchet MS"/>
                <a:ea typeface="Trebuchet MS"/>
                <a:cs typeface="Trebuchet MS"/>
                <a:sym typeface="Trebuchet MS"/>
              </a:rPr>
            </a:br>
            <a:r>
              <a:rPr lang="kk-KZ" sz="1800" b="0" i="0" u="none" strike="noStrike" cap="none" dirty="0" smtClean="0">
                <a:solidFill>
                  <a:schemeClr val="lt1"/>
                </a:solidFill>
                <a:latin typeface="Trebuchet MS"/>
                <a:ea typeface="Trebuchet MS"/>
                <a:cs typeface="Trebuchet MS"/>
                <a:sym typeface="Trebuchet MS"/>
              </a:rPr>
              <a:t>Бір </a:t>
            </a:r>
            <a:r>
              <a:rPr lang="kk-KZ" sz="1800" b="0" i="0" u="none" strike="noStrike" cap="none" dirty="0">
                <a:solidFill>
                  <a:schemeClr val="lt1"/>
                </a:solidFill>
                <a:latin typeface="Trebuchet MS"/>
                <a:ea typeface="Trebuchet MS"/>
                <a:cs typeface="Trebuchet MS"/>
                <a:sym typeface="Trebuchet MS"/>
              </a:rPr>
              <a:t>саппен спорт алаңынан залдан шығару. Бір саппен шығуын қадағалау.</a:t>
            </a:r>
            <a:endParaRPr sz="1800" b="0" i="0" u="none" strike="noStrike" cap="none" dirty="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1800" b="0" i="0" u="none" strike="noStrike" cap="none" dirty="0">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marR="0" lvl="0" indent="0" algn="r" rtl="0">
              <a:spcBef>
                <a:spcPts val="0"/>
              </a:spcBef>
              <a:spcAft>
                <a:spcPts val="0"/>
              </a:spcAft>
              <a:buClr>
                <a:srgbClr val="C3260C"/>
              </a:buClr>
              <a:buSzPts val="5888"/>
              <a:buFont typeface="Georgia"/>
              <a:buNone/>
            </a:pPr>
            <a:endParaRPr sz="4600" b="1" i="0" u="none" strike="noStrike" cap="none">
              <a:solidFill>
                <a:schemeClr val="dk1"/>
              </a:solidFill>
              <a:latin typeface="Trebuchet MS"/>
              <a:ea typeface="Trebuchet MS"/>
              <a:cs typeface="Trebuchet MS"/>
              <a:sym typeface="Trebuchet MS"/>
            </a:endParaRPr>
          </a:p>
        </p:txBody>
      </p:sp>
      <p:pic>
        <p:nvPicPr>
          <p:cNvPr id="157" name="Shape 157"/>
          <p:cNvPicPr preferRelativeResize="0">
            <a:picLocks noGrp="1"/>
          </p:cNvPicPr>
          <p:nvPr>
            <p:ph type="body" idx="1"/>
          </p:nvPr>
        </p:nvPicPr>
        <p:blipFill rotWithShape="1">
          <a:blip r:embed="rId3">
            <a:alphaModFix/>
          </a:blip>
          <a:srcRect/>
          <a:stretch/>
        </p:blipFill>
        <p:spPr>
          <a:xfrm>
            <a:off x="-55418" y="-7818"/>
            <a:ext cx="9144000" cy="6858000"/>
          </a:xfrm>
          <a:prstGeom prst="rect">
            <a:avLst/>
          </a:prstGeom>
          <a:noFill/>
          <a:ln>
            <a:noFill/>
          </a:ln>
        </p:spPr>
      </p:pic>
      <p:sp>
        <p:nvSpPr>
          <p:cNvPr id="158" name="Shape 158"/>
          <p:cNvSpPr txBox="1"/>
          <p:nvPr/>
        </p:nvSpPr>
        <p:spPr>
          <a:xfrm>
            <a:off x="1259632" y="2010489"/>
            <a:ext cx="6480719"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k-KZ" sz="6000" b="1" i="0" u="none" strike="noStrike" cap="none" dirty="0">
                <a:solidFill>
                  <a:schemeClr val="dk1"/>
                </a:solidFill>
                <a:latin typeface="Times New Roman"/>
                <a:ea typeface="Times New Roman"/>
                <a:cs typeface="Times New Roman"/>
                <a:sym typeface="Times New Roman"/>
              </a:rPr>
              <a:t>Назарларыңызға рахмет!</a:t>
            </a:r>
            <a:endParaRPr sz="6000" b="1" dirty="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marR="0" lvl="0" indent="0" algn="r" rtl="0">
              <a:spcBef>
                <a:spcPts val="0"/>
              </a:spcBef>
              <a:spcAft>
                <a:spcPts val="0"/>
              </a:spcAft>
              <a:buClr>
                <a:srgbClr val="C3260C"/>
              </a:buClr>
              <a:buSzPts val="5888"/>
              <a:buFont typeface="Georgia"/>
              <a:buNone/>
            </a:pPr>
            <a:endParaRPr sz="4600" b="1" i="0" u="none" strike="noStrike" cap="none">
              <a:solidFill>
                <a:schemeClr val="dk1"/>
              </a:solidFill>
              <a:latin typeface="Trebuchet MS"/>
              <a:ea typeface="Trebuchet MS"/>
              <a:cs typeface="Trebuchet MS"/>
              <a:sym typeface="Trebuchet MS"/>
            </a:endParaRPr>
          </a:p>
        </p:txBody>
      </p:sp>
      <p:pic>
        <p:nvPicPr>
          <p:cNvPr id="117" name="Shape 117"/>
          <p:cNvPicPr preferRelativeResize="0">
            <a:picLocks noGrp="1"/>
          </p:cNvPicPr>
          <p:nvPr>
            <p:ph type="body" idx="1"/>
          </p:nvPr>
        </p:nvPicPr>
        <p:blipFill rotWithShape="1">
          <a:blip r:embed="rId3">
            <a:alphaModFix/>
          </a:blip>
          <a:srcRect/>
          <a:stretch/>
        </p:blipFill>
        <p:spPr>
          <a:xfrm>
            <a:off x="-108520" y="0"/>
            <a:ext cx="9252520" cy="6858000"/>
          </a:xfrm>
          <a:prstGeom prst="rect">
            <a:avLst/>
          </a:prstGeom>
          <a:noFill/>
          <a:ln>
            <a:noFill/>
          </a:ln>
        </p:spPr>
      </p:pic>
      <p:sp>
        <p:nvSpPr>
          <p:cNvPr id="118" name="Shape 118"/>
          <p:cNvSpPr/>
          <p:nvPr/>
        </p:nvSpPr>
        <p:spPr>
          <a:xfrm>
            <a:off x="611559" y="241052"/>
            <a:ext cx="7848873" cy="1008112"/>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3600" b="1" i="1" u="none" strike="noStrike" cap="none">
                <a:solidFill>
                  <a:schemeClr val="lt1"/>
                </a:solidFill>
                <a:latin typeface="Times New Roman"/>
                <a:ea typeface="Times New Roman"/>
                <a:cs typeface="Times New Roman"/>
                <a:sym typeface="Times New Roman"/>
              </a:rPr>
              <a:t>Ұйымдастыру бөлімі</a:t>
            </a:r>
            <a:endParaRPr sz="3600" b="1" i="1" u="none" strike="noStrike" cap="none">
              <a:solidFill>
                <a:schemeClr val="lt1"/>
              </a:solidFill>
              <a:latin typeface="Times New Roman"/>
              <a:ea typeface="Times New Roman"/>
              <a:cs typeface="Times New Roman"/>
              <a:sym typeface="Times New Roman"/>
            </a:endParaRPr>
          </a:p>
        </p:txBody>
      </p:sp>
      <p:pic>
        <p:nvPicPr>
          <p:cNvPr id="119" name="Shape 119"/>
          <p:cNvPicPr preferRelativeResize="0"/>
          <p:nvPr/>
        </p:nvPicPr>
        <p:blipFill rotWithShape="1">
          <a:blip r:embed="rId4">
            <a:alphaModFix/>
          </a:blip>
          <a:srcRect l="15092" t="11455" r="21539" b="34634"/>
          <a:stretch/>
        </p:blipFill>
        <p:spPr>
          <a:xfrm>
            <a:off x="611560" y="1439808"/>
            <a:ext cx="4642761" cy="2349232"/>
          </a:xfrm>
          <a:prstGeom prst="roundRect">
            <a:avLst>
              <a:gd name="adj" fmla="val 8594"/>
            </a:avLst>
          </a:prstGeom>
          <a:solidFill>
            <a:srgbClr val="ECECEC"/>
          </a:solidFill>
          <a:ln>
            <a:noFill/>
          </a:ln>
          <a:effectLst>
            <a:reflection stA="38000" endPos="28000" dist="5000" dir="5400000" sy="-100000" algn="bl" rotWithShape="0"/>
          </a:effectLst>
        </p:spPr>
      </p:pic>
      <p:sp>
        <p:nvSpPr>
          <p:cNvPr id="120" name="Shape 120"/>
          <p:cNvSpPr/>
          <p:nvPr/>
        </p:nvSpPr>
        <p:spPr>
          <a:xfrm>
            <a:off x="5868144" y="1439808"/>
            <a:ext cx="2592288" cy="2061200"/>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800" b="0" i="0" u="none" strike="noStrike" cap="none">
                <a:solidFill>
                  <a:schemeClr val="lt1"/>
                </a:solidFill>
                <a:latin typeface="Times New Roman"/>
                <a:ea typeface="Times New Roman"/>
                <a:cs typeface="Times New Roman"/>
                <a:sym typeface="Times New Roman"/>
              </a:rPr>
              <a:t>Сәлемдесу!</a:t>
            </a:r>
            <a:endParaRPr/>
          </a:p>
          <a:p>
            <a:pPr marL="0" marR="0" lvl="0" indent="0" algn="ctr" rtl="0">
              <a:spcBef>
                <a:spcPts val="0"/>
              </a:spcBef>
              <a:spcAft>
                <a:spcPts val="0"/>
              </a:spcAft>
              <a:buNone/>
            </a:pPr>
            <a:r>
              <a:rPr lang="kk-KZ" sz="1800" b="0" i="0" u="none" strike="noStrike" cap="none">
                <a:solidFill>
                  <a:schemeClr val="lt1"/>
                </a:solidFill>
                <a:latin typeface="Times New Roman"/>
                <a:ea typeface="Times New Roman"/>
                <a:cs typeface="Times New Roman"/>
                <a:sym typeface="Times New Roman"/>
              </a:rPr>
              <a:t>Түгендеу!</a:t>
            </a:r>
            <a:endParaRPr sz="1800" b="0" i="0" u="none" strike="noStrike" cap="none">
              <a:solidFill>
                <a:schemeClr val="lt1"/>
              </a:solidFill>
              <a:latin typeface="Times New Roman"/>
              <a:ea typeface="Times New Roman"/>
              <a:cs typeface="Times New Roman"/>
              <a:sym typeface="Times New Roman"/>
            </a:endParaRPr>
          </a:p>
        </p:txBody>
      </p:sp>
      <p:pic>
        <p:nvPicPr>
          <p:cNvPr id="121" name="Shape 121"/>
          <p:cNvPicPr preferRelativeResize="0"/>
          <p:nvPr/>
        </p:nvPicPr>
        <p:blipFill rotWithShape="1">
          <a:blip r:embed="rId5">
            <a:alphaModFix/>
          </a:blip>
          <a:srcRect/>
          <a:stretch/>
        </p:blipFill>
        <p:spPr>
          <a:xfrm>
            <a:off x="611560" y="4077072"/>
            <a:ext cx="4642761" cy="2448272"/>
          </a:xfrm>
          <a:prstGeom prst="roundRect">
            <a:avLst>
              <a:gd name="adj" fmla="val 8594"/>
            </a:avLst>
          </a:prstGeom>
          <a:solidFill>
            <a:srgbClr val="ECECEC"/>
          </a:solidFill>
          <a:ln>
            <a:noFill/>
          </a:ln>
          <a:effectLst>
            <a:reflection stA="38000" endPos="28000" dist="5000" dir="5400000" sy="-100000" algn="bl" rotWithShape="0"/>
          </a:effectLst>
        </p:spPr>
      </p:pic>
      <p:sp>
        <p:nvSpPr>
          <p:cNvPr id="122" name="Shape 122"/>
          <p:cNvSpPr/>
          <p:nvPr/>
        </p:nvSpPr>
        <p:spPr>
          <a:xfrm>
            <a:off x="5868144" y="4077072"/>
            <a:ext cx="2520280" cy="2232248"/>
          </a:xfrm>
          <a:prstGeom prst="flowChartPunchedTape">
            <a:avLst/>
          </a:prstGeom>
          <a:solidFill>
            <a:schemeClr val="accent1"/>
          </a:solidFill>
          <a:ln w="15875" cap="flat" cmpd="sng">
            <a:solidFill>
              <a:srgbClr val="1D2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k-KZ" sz="1800" b="0" i="0" u="none" strike="noStrike" cap="none">
                <a:solidFill>
                  <a:schemeClr val="lt1"/>
                </a:solidFill>
                <a:latin typeface="Times New Roman"/>
                <a:ea typeface="Times New Roman"/>
                <a:cs typeface="Times New Roman"/>
                <a:sym typeface="Times New Roman"/>
              </a:rPr>
              <a:t>Оңға, солға, кері бұрылу жаттығуларын орындау. </a:t>
            </a:r>
            <a:br>
              <a:rPr lang="kk-KZ" sz="1800" b="0" i="0" u="none" strike="noStrike" cap="none">
                <a:solidFill>
                  <a:schemeClr val="lt1"/>
                </a:solidFill>
                <a:latin typeface="Times New Roman"/>
                <a:ea typeface="Times New Roman"/>
                <a:cs typeface="Times New Roman"/>
                <a:sym typeface="Times New Roman"/>
              </a:rPr>
            </a:br>
            <a:r>
              <a:rPr lang="kk-KZ" sz="1800" b="0" i="0" u="none" strike="noStrike" cap="none">
                <a:solidFill>
                  <a:schemeClr val="lt1"/>
                </a:solidFill>
                <a:latin typeface="Times New Roman"/>
                <a:ea typeface="Times New Roman"/>
                <a:cs typeface="Times New Roman"/>
                <a:sym typeface="Times New Roman"/>
              </a:rPr>
              <a:t> Қозғалмалы бой жазу жаттығулары.</a:t>
            </a:r>
            <a:r>
              <a:rPr lang="kk-KZ" sz="1600" b="0" i="0" u="none" strike="noStrike" cap="none">
                <a:solidFill>
                  <a:schemeClr val="lt1"/>
                </a:solidFill>
                <a:latin typeface="Trebuchet MS"/>
                <a:ea typeface="Trebuchet MS"/>
                <a:cs typeface="Trebuchet MS"/>
                <a:sym typeface="Trebuchet MS"/>
              </a:rPr>
              <a:t/>
            </a:r>
            <a:br>
              <a:rPr lang="kk-KZ" sz="1600" b="0" i="0" u="none" strike="noStrike" cap="none">
                <a:solidFill>
                  <a:schemeClr val="lt1"/>
                </a:solidFill>
                <a:latin typeface="Trebuchet MS"/>
                <a:ea typeface="Trebuchet MS"/>
                <a:cs typeface="Trebuchet MS"/>
                <a:sym typeface="Trebuchet MS"/>
              </a:rPr>
            </a:br>
            <a:endParaRPr sz="16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1451" y="2956142"/>
            <a:ext cx="3006248" cy="1064388"/>
          </a:xfrm>
        </p:spPr>
        <p:txBody>
          <a:bodyPr/>
          <a:lstStyle/>
          <a:p>
            <a:pPr>
              <a:buNone/>
            </a:pPr>
            <a:r>
              <a:rPr lang="kk-KZ" sz="4800" spc="50" dirty="0">
                <a:ln w="11430"/>
                <a:solidFill>
                  <a:srgbClr val="FF0000"/>
                </a:solidFill>
                <a:effectLst>
                  <a:outerShdw blurRad="76200" dist="50800" dir="5400000" algn="tl" rotWithShape="0">
                    <a:srgbClr val="000000">
                      <a:alpha val="65000"/>
                    </a:srgbClr>
                  </a:outerShdw>
                </a:effectLst>
              </a:rPr>
              <a:t>Ақсүйек</a:t>
            </a:r>
            <a:r>
              <a:rPr lang="ru-RU"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dirty="0"/>
          </a:p>
        </p:txBody>
      </p:sp>
      <p:sp>
        <p:nvSpPr>
          <p:cNvPr id="3" name="Текст 2"/>
          <p:cNvSpPr>
            <a:spLocks noGrp="1"/>
          </p:cNvSpPr>
          <p:nvPr>
            <p:ph type="body" idx="1"/>
          </p:nvPr>
        </p:nvSpPr>
        <p:spPr>
          <a:xfrm>
            <a:off x="1143000" y="731520"/>
            <a:ext cx="6923762" cy="646344"/>
          </a:xfrm>
        </p:spPr>
        <p:txBody>
          <a:bodyPr/>
          <a:lstStyle/>
          <a:p>
            <a:pPr marL="46990" indent="0">
              <a:buNone/>
            </a:pPr>
            <a:r>
              <a:rPr lang="kk-KZ" sz="2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Қазақ халқының ұлттық ойындары</a:t>
            </a:r>
            <a:endParaRPr lang="ru-RU" sz="2400" dirty="0">
              <a:solidFill>
                <a:schemeClr val="accent1"/>
              </a:solidFill>
            </a:endParaRPr>
          </a:p>
        </p:txBody>
      </p:sp>
      <p:pic>
        <p:nvPicPr>
          <p:cNvPr id="4" name="Рисунок 3" descr="http://www.balkhashlib.kz/media/resurs/2013-12-02_164726.jpg"/>
          <p:cNvPicPr/>
          <p:nvPr/>
        </p:nvPicPr>
        <p:blipFill>
          <a:blip r:embed="rId2" cstate="print"/>
          <a:srcRect/>
          <a:stretch>
            <a:fillRect/>
          </a:stretch>
        </p:blipFill>
        <p:spPr bwMode="auto">
          <a:xfrm>
            <a:off x="467544" y="1803748"/>
            <a:ext cx="4618023" cy="4433564"/>
          </a:xfrm>
          <a:prstGeom prst="rect">
            <a:avLst/>
          </a:prstGeom>
          <a:noFill/>
          <a:ln w="9525">
            <a:noFill/>
            <a:miter lim="800000"/>
            <a:headEnd/>
            <a:tailEnd/>
          </a:ln>
        </p:spPr>
      </p:pic>
    </p:spTree>
    <p:extLst>
      <p:ext uri="{BB962C8B-B14F-4D97-AF65-F5344CB8AC3E}">
        <p14:creationId xmlns:p14="http://schemas.microsoft.com/office/powerpoint/2010/main" val="25677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411243" y="2404997"/>
            <a:ext cx="3244241" cy="1227551"/>
          </a:xfrm>
        </p:spPr>
        <p:txBody>
          <a:bodyPr/>
          <a:lstStyle/>
          <a:p>
            <a:pPr marL="46990" indent="0">
              <a:buNone/>
            </a:pPr>
            <a:r>
              <a:rPr lang="kk-KZ"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75000"/>
                  </a:schemeClr>
                </a:solidFill>
                <a:effectLst>
                  <a:outerShdw blurRad="41275" dist="12700" dir="12000000" algn="tl" rotWithShape="0">
                    <a:srgbClr val="000000">
                      <a:alpha val="40000"/>
                    </a:srgbClr>
                  </a:outerShdw>
                </a:effectLst>
              </a:rPr>
              <a:t>Бестас</a:t>
            </a:r>
            <a:endParaRPr lang="ru-RU"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75000"/>
                </a:schemeClr>
              </a:solidFill>
              <a:effectLst>
                <a:outerShdw blurRad="41275" dist="12700" dir="12000000" algn="tl" rotWithShape="0">
                  <a:srgbClr val="000000">
                    <a:alpha val="40000"/>
                  </a:srgbClr>
                </a:outerShdw>
              </a:effectLst>
            </a:endParaRPr>
          </a:p>
          <a:p>
            <a:pPr marL="46990" indent="0">
              <a:buNone/>
            </a:pPr>
            <a:endParaRPr lang="ru-RU" dirty="0"/>
          </a:p>
        </p:txBody>
      </p:sp>
      <p:pic>
        <p:nvPicPr>
          <p:cNvPr id="4" name="Рисунок 3" descr="http://www.balkhashlib.kz/media/resurs/2013-12-02_164736.jpg"/>
          <p:cNvPicPr/>
          <p:nvPr/>
        </p:nvPicPr>
        <p:blipFill>
          <a:blip r:embed="rId2" cstate="print"/>
          <a:srcRect/>
          <a:stretch>
            <a:fillRect/>
          </a:stretch>
        </p:blipFill>
        <p:spPr bwMode="auto">
          <a:xfrm>
            <a:off x="539552" y="404664"/>
            <a:ext cx="4680520" cy="6048672"/>
          </a:xfrm>
          <a:prstGeom prst="rect">
            <a:avLst/>
          </a:prstGeom>
          <a:noFill/>
          <a:ln w="9525">
            <a:noFill/>
            <a:miter lim="800000"/>
            <a:headEnd/>
            <a:tailEnd/>
          </a:ln>
        </p:spPr>
      </p:pic>
    </p:spTree>
    <p:extLst>
      <p:ext uri="{BB962C8B-B14F-4D97-AF65-F5344CB8AC3E}">
        <p14:creationId xmlns:p14="http://schemas.microsoft.com/office/powerpoint/2010/main" val="158622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rot="19942891">
            <a:off x="288921" y="773203"/>
            <a:ext cx="3489693" cy="842046"/>
          </a:xfrm>
        </p:spPr>
        <p:txBody>
          <a:bodyPr/>
          <a:lstStyle/>
          <a:p>
            <a:pPr marL="46990" indent="0">
              <a:buNone/>
            </a:pPr>
            <a:r>
              <a:rPr lang="ru-RU" sz="2800" b="1" i="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Тоғызқұмалақ</a:t>
            </a:r>
            <a:endParaRPr lang="ru-RU" sz="28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a:p>
            <a:endParaRPr lang="ru-RU" dirty="0"/>
          </a:p>
        </p:txBody>
      </p:sp>
      <p:pic>
        <p:nvPicPr>
          <p:cNvPr id="4" name="Picture 2" descr="C:\Users\admin\Desktop\секіру турлері сабак 4 сынып\hqdefault.jpg"/>
          <p:cNvPicPr>
            <a:picLocks noChangeAspect="1" noChangeArrowheads="1"/>
          </p:cNvPicPr>
          <p:nvPr/>
        </p:nvPicPr>
        <p:blipFill>
          <a:blip r:embed="rId2" cstate="print"/>
          <a:srcRect/>
          <a:stretch>
            <a:fillRect/>
          </a:stretch>
        </p:blipFill>
        <p:spPr bwMode="auto">
          <a:xfrm>
            <a:off x="4355976" y="260648"/>
            <a:ext cx="4572000" cy="3429000"/>
          </a:xfrm>
          <a:prstGeom prst="rect">
            <a:avLst/>
          </a:prstGeom>
          <a:noFill/>
        </p:spPr>
      </p:pic>
      <p:pic>
        <p:nvPicPr>
          <p:cNvPr id="5" name="Рисунок 4" descr="http://www.balkhashlib.kz/media/resurs/2013-12-02_164801.jpg"/>
          <p:cNvPicPr/>
          <p:nvPr/>
        </p:nvPicPr>
        <p:blipFill>
          <a:blip r:embed="rId3" cstate="print"/>
          <a:srcRect t="36145" r="4687"/>
          <a:stretch>
            <a:fillRect/>
          </a:stretch>
        </p:blipFill>
        <p:spPr bwMode="auto">
          <a:xfrm>
            <a:off x="467544" y="2555310"/>
            <a:ext cx="3888432" cy="3826018"/>
          </a:xfrm>
          <a:prstGeom prst="rect">
            <a:avLst/>
          </a:prstGeom>
          <a:noFill/>
          <a:ln w="9525">
            <a:noFill/>
            <a:miter lim="800000"/>
            <a:headEnd/>
            <a:tailEnd/>
          </a:ln>
        </p:spPr>
      </p:pic>
    </p:spTree>
    <p:extLst>
      <p:ext uri="{BB962C8B-B14F-4D97-AF65-F5344CB8AC3E}">
        <p14:creationId xmlns:p14="http://schemas.microsoft.com/office/powerpoint/2010/main" val="172193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3173" y="1853851"/>
            <a:ext cx="4809994" cy="1177447"/>
          </a:xfrm>
        </p:spPr>
        <p:txBody>
          <a:bodyPr/>
          <a:lstStyle/>
          <a:p>
            <a:pPr>
              <a:buNone/>
            </a:pPr>
            <a:r>
              <a:rPr 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4800"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Соқыр</a:t>
            </a:r>
            <a:r>
              <a:rPr lang="ru-RU"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4800"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теке</a:t>
            </a:r>
            <a:endParaRPr lang="ru-RU" dirty="0"/>
          </a:p>
        </p:txBody>
      </p:sp>
      <p:pic>
        <p:nvPicPr>
          <p:cNvPr id="4" name="Рисунок 3" descr="http://www.balkhashlib.kz/media/resurs/2013-12-02_164812.jpg"/>
          <p:cNvPicPr/>
          <p:nvPr/>
        </p:nvPicPr>
        <p:blipFill>
          <a:blip r:embed="rId2" cstate="print"/>
          <a:srcRect/>
          <a:stretch>
            <a:fillRect/>
          </a:stretch>
        </p:blipFill>
        <p:spPr bwMode="auto">
          <a:xfrm>
            <a:off x="611560" y="548680"/>
            <a:ext cx="4464496" cy="5328592"/>
          </a:xfrm>
          <a:prstGeom prst="rect">
            <a:avLst/>
          </a:prstGeom>
          <a:noFill/>
          <a:ln w="9525">
            <a:noFill/>
            <a:miter lim="800000"/>
            <a:headEnd/>
            <a:tailEnd/>
          </a:ln>
        </p:spPr>
      </p:pic>
    </p:spTree>
    <p:extLst>
      <p:ext uri="{BB962C8B-B14F-4D97-AF65-F5344CB8AC3E}">
        <p14:creationId xmlns:p14="http://schemas.microsoft.com/office/powerpoint/2010/main" val="43965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10411" y="1245086"/>
            <a:ext cx="3657599" cy="1084754"/>
          </a:xfrm>
        </p:spPr>
        <p:txBody>
          <a:bodyPr/>
          <a:lstStyle/>
          <a:p>
            <a:pPr marL="46990" indent="0">
              <a:buNone/>
            </a:pPr>
            <a:r>
              <a:rPr lang="kk-KZ" sz="4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Алтыбақан</a:t>
            </a:r>
            <a:endParaRPr lang="ru-RU" sz="4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endParaRPr lang="ru-RU" dirty="0"/>
          </a:p>
        </p:txBody>
      </p:sp>
      <p:pic>
        <p:nvPicPr>
          <p:cNvPr id="4" name="Picture 2" descr="C:\Users\admin\Desktop\секіру турлері сабак 4 сынып\131.png"/>
          <p:cNvPicPr>
            <a:picLocks noChangeAspect="1" noChangeArrowheads="1"/>
          </p:cNvPicPr>
          <p:nvPr/>
        </p:nvPicPr>
        <p:blipFill>
          <a:blip r:embed="rId2" cstate="print"/>
          <a:srcRect/>
          <a:stretch>
            <a:fillRect/>
          </a:stretch>
        </p:blipFill>
        <p:spPr bwMode="auto">
          <a:xfrm>
            <a:off x="282735" y="720829"/>
            <a:ext cx="4589890" cy="3481113"/>
          </a:xfrm>
          <a:prstGeom prst="rect">
            <a:avLst/>
          </a:prstGeom>
          <a:noFill/>
        </p:spPr>
      </p:pic>
      <p:pic>
        <p:nvPicPr>
          <p:cNvPr id="5" name="Picture 3" descr="C:\Users\admin\Desktop\секіру турлері сабак 4 сынып\23.jpg"/>
          <p:cNvPicPr>
            <a:picLocks noChangeAspect="1" noChangeArrowheads="1"/>
          </p:cNvPicPr>
          <p:nvPr/>
        </p:nvPicPr>
        <p:blipFill>
          <a:blip r:embed="rId3" cstate="print"/>
          <a:srcRect/>
          <a:stretch>
            <a:fillRect/>
          </a:stretch>
        </p:blipFill>
        <p:spPr bwMode="auto">
          <a:xfrm>
            <a:off x="4121063" y="3034397"/>
            <a:ext cx="4546947" cy="3492256"/>
          </a:xfrm>
          <a:prstGeom prst="rect">
            <a:avLst/>
          </a:prstGeom>
          <a:noFill/>
        </p:spPr>
      </p:pic>
    </p:spTree>
    <p:extLst>
      <p:ext uri="{BB962C8B-B14F-4D97-AF65-F5344CB8AC3E}">
        <p14:creationId xmlns:p14="http://schemas.microsoft.com/office/powerpoint/2010/main" val="272934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3000" y="731520"/>
            <a:ext cx="6911236" cy="671395"/>
          </a:xfrm>
        </p:spPr>
        <p:txBody>
          <a:bodyPr/>
          <a:lstStyle/>
          <a:p>
            <a:pPr marL="46990" indent="0">
              <a:buNone/>
            </a:pPr>
            <a:r>
              <a:rPr lang="kk-KZ" sz="4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“Айгөлек” ойыны</a:t>
            </a:r>
            <a:endParaRPr lang="ru-RU" sz="4800" dirty="0">
              <a:solidFill>
                <a:srgbClr val="C00000"/>
              </a:solidFill>
            </a:endParaRPr>
          </a:p>
        </p:txBody>
      </p:sp>
      <p:pic>
        <p:nvPicPr>
          <p:cNvPr id="4" name="Picture 2" descr="C:\Users\admin\Desktop\секіру турлері сабак 4 сынып\000177_533259.jpg"/>
          <p:cNvPicPr>
            <a:picLocks noGrp="1" noChangeAspect="1" noChangeArrowheads="1"/>
          </p:cNvPicPr>
          <p:nvPr>
            <p:ph idx="1"/>
          </p:nvPr>
        </p:nvPicPr>
        <p:blipFill>
          <a:blip r:embed="rId2" cstate="print"/>
          <a:srcRect/>
          <a:stretch>
            <a:fillRect/>
          </a:stretch>
        </p:blipFill>
        <p:spPr bwMode="auto">
          <a:xfrm>
            <a:off x="1068527" y="1973165"/>
            <a:ext cx="6744521" cy="4001749"/>
          </a:xfrm>
          <a:prstGeom prst="rect">
            <a:avLst/>
          </a:prstGeom>
          <a:noFill/>
        </p:spPr>
      </p:pic>
    </p:spTree>
    <p:extLst>
      <p:ext uri="{BB962C8B-B14F-4D97-AF65-F5344CB8AC3E}">
        <p14:creationId xmlns:p14="http://schemas.microsoft.com/office/powerpoint/2010/main" val="183680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34" y="901874"/>
            <a:ext cx="8488831" cy="889348"/>
          </a:xfrm>
        </p:spPr>
        <p:txBody>
          <a:bodyPr/>
          <a:lstStyle/>
          <a:p>
            <a:pPr>
              <a:buNone/>
            </a:pPr>
            <a:r>
              <a:rPr lang="kk-KZ" sz="7200"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“Асық” ойыны</a:t>
            </a:r>
            <a:r>
              <a:rPr lang="ru-RU"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dirty="0"/>
          </a:p>
        </p:txBody>
      </p:sp>
      <p:pic>
        <p:nvPicPr>
          <p:cNvPr id="4" name="Picture 5" descr="C:\Users\admin\Desktop\секіру турлері сабак 4 сынып\post7big9.jpg"/>
          <p:cNvPicPr>
            <a:picLocks noChangeAspect="1" noChangeArrowheads="1"/>
          </p:cNvPicPr>
          <p:nvPr/>
        </p:nvPicPr>
        <p:blipFill>
          <a:blip r:embed="rId2" cstate="print"/>
          <a:srcRect/>
          <a:stretch>
            <a:fillRect/>
          </a:stretch>
        </p:blipFill>
        <p:spPr bwMode="auto">
          <a:xfrm>
            <a:off x="263978" y="2040675"/>
            <a:ext cx="4219575" cy="4286250"/>
          </a:xfrm>
          <a:prstGeom prst="rect">
            <a:avLst/>
          </a:prstGeom>
          <a:noFill/>
        </p:spPr>
      </p:pic>
      <p:pic>
        <p:nvPicPr>
          <p:cNvPr id="5" name="Picture 3" descr="C:\Users\admin\Desktop\секіру турлері сабак 4 сынып\images (2).jpg"/>
          <p:cNvPicPr>
            <a:picLocks noChangeAspect="1" noChangeArrowheads="1"/>
          </p:cNvPicPr>
          <p:nvPr/>
        </p:nvPicPr>
        <p:blipFill>
          <a:blip r:embed="rId3" cstate="print"/>
          <a:srcRect/>
          <a:stretch>
            <a:fillRect/>
          </a:stretch>
        </p:blipFill>
        <p:spPr bwMode="auto">
          <a:xfrm>
            <a:off x="5265391" y="2013404"/>
            <a:ext cx="3336174" cy="1891991"/>
          </a:xfrm>
          <a:prstGeom prst="rect">
            <a:avLst/>
          </a:prstGeom>
          <a:noFill/>
        </p:spPr>
      </p:pic>
      <p:pic>
        <p:nvPicPr>
          <p:cNvPr id="6" name="Picture 2" descr="C:\Users\admin\Desktop\секіру турлері сабак 4 сынып\images (1).jpg"/>
          <p:cNvPicPr>
            <a:picLocks noChangeAspect="1" noChangeArrowheads="1"/>
          </p:cNvPicPr>
          <p:nvPr/>
        </p:nvPicPr>
        <p:blipFill>
          <a:blip r:embed="rId4" cstate="print"/>
          <a:srcRect/>
          <a:stretch>
            <a:fillRect/>
          </a:stretch>
        </p:blipFill>
        <p:spPr bwMode="auto">
          <a:xfrm>
            <a:off x="5073553" y="4183800"/>
            <a:ext cx="3719850" cy="2129207"/>
          </a:xfrm>
          <a:prstGeom prst="rect">
            <a:avLst/>
          </a:prstGeom>
          <a:noFill/>
        </p:spPr>
      </p:pic>
    </p:spTree>
    <p:extLst>
      <p:ext uri="{BB962C8B-B14F-4D97-AF65-F5344CB8AC3E}">
        <p14:creationId xmlns:p14="http://schemas.microsoft.com/office/powerpoint/2010/main" val="317193573"/>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401</Words>
  <Application>Microsoft Office PowerPoint</Application>
  <PresentationFormat>Экран (4:3)</PresentationFormat>
  <Paragraphs>34</Paragraphs>
  <Slides>14</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Презентация PowerPoint</vt:lpstr>
      <vt:lpstr>Презентация PowerPoint</vt:lpstr>
      <vt:lpstr>Ақсүйек </vt:lpstr>
      <vt:lpstr>Презентация PowerPoint</vt:lpstr>
      <vt:lpstr>Презентация PowerPoint</vt:lpstr>
      <vt:lpstr>    Соқыр теке</vt:lpstr>
      <vt:lpstr>Презентация PowerPoint</vt:lpstr>
      <vt:lpstr>Презентация PowerPoint</vt:lpstr>
      <vt:lpstr>“Асық” ойыны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7777</dc:creator>
  <cp:lastModifiedBy>7777</cp:lastModifiedBy>
  <cp:revision>15</cp:revision>
  <dcterms:modified xsi:type="dcterms:W3CDTF">2020-11-18T15:44:00Z</dcterms:modified>
</cp:coreProperties>
</file>