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0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7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6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2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0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2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6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5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9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3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6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9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4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5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09AB-3511-4E8D-A15E-D13B83E7F73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534BE6-256E-4820-9582-1E179B17E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5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889" y="226273"/>
            <a:ext cx="9877235" cy="1875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саяхат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4645" y="5220268"/>
            <a:ext cx="8120418" cy="1637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үйренесің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627840"/>
            <a:ext cx="3084394" cy="3828593"/>
          </a:xfrm>
          <a:prstGeom prst="rect">
            <a:avLst/>
          </a:prstGeom>
        </p:spPr>
      </p:pic>
      <p:pic>
        <p:nvPicPr>
          <p:cNvPr id="5" name="Picture 2" descr="https://cdn.fishki.net/upload/post/201503/16/1466168/3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75" y="1627840"/>
            <a:ext cx="5726373" cy="32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opiqkz.blob.core.windows.net/kitcontent/f7353d5b-7e31-4048-9960-a630e9b3dfc7/9b87f58a-1b96-4977-b139-38a4930c1320/c744ff90-84b7-44fc-9784-51928873f4b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878574"/>
            <a:ext cx="1032669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88409"/>
          </a:xfrm>
        </p:spPr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74210"/>
            <a:ext cx="10018713" cy="22791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Туыстарыңның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көліктерін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салыстырып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Ағамның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көлігі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әкемнің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көлігіне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Әкемнің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көлігі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endParaRPr lang="ru-RU" dirty="0"/>
          </a:p>
        </p:txBody>
      </p:sp>
      <p:pic>
        <p:nvPicPr>
          <p:cNvPr id="5" name="Picture 2" descr="https://im0-tub-kz.yandex.net/i?id=239bbdfab1d94810e81f8cd9911d9de7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19" y="3839293"/>
            <a:ext cx="5129519" cy="2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2501802/69ac73ef-a4a8-4361-a4bb-c5bab28f3fff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26" y="3839293"/>
            <a:ext cx="4889194" cy="2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rs.mds.yandex.net/get-pdb/912419/dcc07b33-3475-46ce-ad59-43557291fd5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81" y="109182"/>
            <a:ext cx="5931326" cy="36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2056989/bac5140d-80fb-4d6f-b00b-f864a4d0a2b2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74" y="3778227"/>
            <a:ext cx="5931326" cy="32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83408"/>
            <a:ext cx="10364451" cy="1292170"/>
          </a:xfrm>
        </p:spPr>
        <p:txBody>
          <a:bodyPr>
            <a:normAutofit fontScale="90000"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Оқиық</a:t>
            </a:r>
            <a:br>
              <a:rPr lang="kk-KZ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piqkz.blob.core.windows.net/kitcontent/f7353d5b-7e31-4048-9960-a630e9b3dfc7/ba76bbe1-e7b0-4eee-bfdc-34d1b52bf7e0/5ecca2d3-8aff-4b20-a749-743f6e86894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5578"/>
            <a:ext cx="11430000" cy="48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4" y="1105470"/>
            <a:ext cx="10363826" cy="4685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әңгімесінен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сұрағына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табайық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қосымшалардың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​(-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ірек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-рек, 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-дау, 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-тау, 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266" y="259307"/>
            <a:ext cx="10072046" cy="613125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Образуется с помощью суффиксов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ырақ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ірек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-рек, 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-дау, 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-тау, 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правильней,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краснее,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согласные 'к, қ, п' изменяются на звонкие 'г, ғ, б':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биіг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выше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высокий),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белее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белый),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суығ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холоднее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холодный)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Суффиксы '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– после гласных и сонорных 'р, й, у'. На русский язык переводятся прилагательными с суффиксами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добавляются слова «немного», «чуть-чуть».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черноватый,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тәттi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сладковатый, 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чуть веселее </a:t>
            </a:r>
            <a:r>
              <a:rPr lang="ru-RU" sz="2000" dirty="0"/>
              <a:t> </a:t>
            </a:r>
            <a:endParaRPr lang="ru-RU" sz="2000" dirty="0" smtClean="0"/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60254"/>
              </p:ext>
            </p:extLst>
          </p:nvPr>
        </p:nvGraphicFramePr>
        <p:xfrm>
          <a:off x="2429299" y="4821074"/>
          <a:ext cx="7424383" cy="1806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429"/>
                <a:gridCol w="2374711"/>
                <a:gridCol w="2470243"/>
              </a:tblGrid>
              <a:tr h="313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үлкен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– большой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үлкенірек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үлкендеу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ыстық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– горячий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ыстығырақ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ыстықтау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қысқа – короткий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қысқарақ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қысқалау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қымбат – дорогой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қымбатырақ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қымбаттау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көп – много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көбірек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көптеу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3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958" y="685800"/>
            <a:ext cx="10029065" cy="6172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rgbClr val="000000"/>
                </a:solidFill>
                <a:latin typeface="Roboto"/>
              </a:rPr>
              <a:t>Көп</a:t>
            </a:r>
            <a:r>
              <a:rPr lang="ru-RU" sz="28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Roboto"/>
              </a:rPr>
              <a:t>нүктенің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Roboto"/>
              </a:rPr>
              <a:t>орнына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Roboto"/>
              </a:rPr>
              <a:t>-</a:t>
            </a:r>
            <a:r>
              <a:rPr lang="ru-RU" sz="2800" b="1" dirty="0" err="1">
                <a:solidFill>
                  <a:srgbClr val="000000"/>
                </a:solidFill>
                <a:latin typeface="Roboto"/>
              </a:rPr>
              <a:t>ырақ</a:t>
            </a:r>
            <a:r>
              <a:rPr lang="ru-RU" sz="2800" b="1" dirty="0">
                <a:solidFill>
                  <a:srgbClr val="000000"/>
                </a:solidFill>
                <a:latin typeface="Roboto"/>
              </a:rPr>
              <a:t>, -</a:t>
            </a:r>
            <a:r>
              <a:rPr lang="ru-RU" sz="2800" b="1" dirty="0" err="1">
                <a:solidFill>
                  <a:srgbClr val="000000"/>
                </a:solidFill>
                <a:latin typeface="Roboto"/>
              </a:rPr>
              <a:t>ірек</a:t>
            </a:r>
            <a:r>
              <a:rPr lang="ru-RU" sz="2800" b="1" dirty="0">
                <a:solidFill>
                  <a:srgbClr val="000000"/>
                </a:solidFill>
                <a:latin typeface="Roboto"/>
              </a:rPr>
              <a:t>, -</a:t>
            </a:r>
            <a:r>
              <a:rPr lang="ru-RU" sz="2800" b="1" dirty="0" err="1">
                <a:solidFill>
                  <a:srgbClr val="000000"/>
                </a:solidFill>
                <a:latin typeface="Roboto"/>
              </a:rPr>
              <a:t>рақ</a:t>
            </a:r>
            <a:r>
              <a:rPr lang="ru-RU" sz="2800" b="1" dirty="0">
                <a:solidFill>
                  <a:srgbClr val="000000"/>
                </a:solidFill>
                <a:latin typeface="Roboto"/>
              </a:rPr>
              <a:t>, -рек </a:t>
            </a:r>
            <a:r>
              <a:rPr lang="ru-RU" sz="2800" dirty="0" err="1">
                <a:solidFill>
                  <a:srgbClr val="000000"/>
                </a:solidFill>
                <a:latin typeface="Roboto"/>
              </a:rPr>
              <a:t>қосымшалары­ның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Roboto"/>
              </a:rPr>
              <a:t>тиістін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Roboto"/>
              </a:rPr>
              <a:t>қойып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Roboto"/>
              </a:rPr>
              <a:t>оқы</a:t>
            </a:r>
            <a:r>
              <a:rPr lang="ru-RU" sz="2800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/>
              </a:rPr>
              <a:t>1.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мәшине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ыңғайлы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………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 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/>
              </a:rPr>
              <a:t>2.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Бұрынғы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заман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көліктеріне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қарағанда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жылдам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………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 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/>
              </a:rPr>
              <a:t>3.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Дөңгелектері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жақсы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………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 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/>
              </a:rPr>
              <a:t>4.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Озық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технологияларды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пайдаланып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жасалғандықтан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қауіпсіз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…..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 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/>
              </a:rPr>
              <a:t>5.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Мәшиненің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дөңгелектері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үлкен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……..  .</a:t>
            </a:r>
            <a:endParaRPr lang="ru-RU" dirty="0">
              <a:solidFill>
                <a:srgbClr val="000000"/>
              </a:solidFill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Roboto"/>
              </a:rPr>
              <a:t>Есте</a:t>
            </a:r>
            <a:r>
              <a:rPr lang="ru-RU" b="1" dirty="0">
                <a:latin typeface="Roboto"/>
              </a:rPr>
              <a:t> </a:t>
            </a:r>
            <a:r>
              <a:rPr lang="ru-RU" b="1" dirty="0" err="1" smtClean="0">
                <a:latin typeface="Roboto"/>
              </a:rPr>
              <a:t>сақтайық</a:t>
            </a:r>
            <a:r>
              <a:rPr lang="ru-RU" b="1" dirty="0" smtClean="0">
                <a:latin typeface="Roboto"/>
              </a:rPr>
              <a:t>!</a:t>
            </a:r>
            <a:r>
              <a:rPr lang="ru-RU" b="1" dirty="0">
                <a:latin typeface="Roboto"/>
              </a:rPr>
              <a:t/>
            </a:r>
            <a:br>
              <a:rPr lang="ru-RU" b="1" dirty="0">
                <a:latin typeface="Roboto"/>
              </a:rPr>
            </a:br>
            <a:r>
              <a:rPr lang="ru-RU" b="1" dirty="0" err="1">
                <a:latin typeface="Roboto"/>
              </a:rPr>
              <a:t>Дөңгелек</a:t>
            </a:r>
            <a:r>
              <a:rPr lang="ru-RU" b="1" dirty="0">
                <a:latin typeface="Roboto"/>
              </a:rPr>
              <a:t> </a:t>
            </a:r>
            <a:r>
              <a:rPr lang="ru-RU" dirty="0" err="1">
                <a:latin typeface="Roboto"/>
              </a:rPr>
              <a:t>сөзі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пішін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мағынасында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және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көліктің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бөлшегі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мағынасында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қолданылады</a:t>
            </a:r>
            <a:r>
              <a:rPr lang="ru-RU" dirty="0">
                <a:latin typeface="Roboto"/>
              </a:rPr>
              <a:t>.</a:t>
            </a:r>
            <a:br>
              <a:rPr lang="ru-RU" dirty="0">
                <a:latin typeface="Roboto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effectLst/>
              <a:latin typeface="Roboto"/>
            </a:endParaRPr>
          </a:p>
        </p:txBody>
      </p:sp>
      <p:pic>
        <p:nvPicPr>
          <p:cNvPr id="2050" name="Picture 2" descr="https://big-stirka.ru/wp-content/uploads/2017/08/pustoj-kru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58069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et.wallhere.com/photo/car-vehicle-Audi-sports-car-Bentley-Convertible-Bentley-Continental-GT-Sedan-netcarshow-netcar-car-images-car-photo-2011-Continental-GT-Diamond-Series-wheel-rim-supercar-land-vehicle-automotive-design-automotive-exterior-automobile-make-luxury-vehicle-bumper-executive-car-sport-utility-vehicle-379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11" y="2967335"/>
            <a:ext cx="4121835" cy="29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11014"/>
            <a:ext cx="10018713" cy="191320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Roboto"/>
              </a:rPr>
            </a:br>
            <a:r>
              <a:rPr lang="ru-RU" dirty="0" smtClean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Roboto"/>
              </a:rPr>
            </a:b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Сөйлесейік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Үлгіні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opiqkz.blob.core.windows.net/kitcontent/f7353d5b-7e31-4048-9960-a630e9b3dfc7/1b601638-5081-4358-9f8f-34e53c5468fa/13ebbd58-e060-49e7-a16f-174259a1d76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1" y="2324099"/>
            <a:ext cx="1013845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86265"/>
            <a:ext cx="10018713" cy="49049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/>
              </a:rPr>
              <a:t> 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Көрші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ағайдың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Сұңғаттың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көлігіне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ескілеу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Көліктерді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сипаттауға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едің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таза,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мықты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Күннен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Туыстарыңның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көліктерін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салыстырып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Ағамның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әкемнің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көлігіне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Әкемнің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6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68</TotalTime>
  <Words>51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Roboto</vt:lpstr>
      <vt:lpstr>Times New Roman</vt:lpstr>
      <vt:lpstr>Параллакс</vt:lpstr>
      <vt:lpstr>Болашаққа саяхат. Заманауи көлік </vt:lpstr>
      <vt:lpstr>Презентация PowerPoint</vt:lpstr>
      <vt:lpstr>Оқиық Суретке қара. Балалардың сөзін оқы. </vt:lpstr>
      <vt:lpstr>Презентация PowerPoint</vt:lpstr>
      <vt:lpstr>Презентация PowerPoint</vt:lpstr>
      <vt:lpstr>Презентация PowerPoint</vt:lpstr>
      <vt:lpstr>Есте сақтайық! Дөңгелек сөзі пішін мағынасында және көліктің бөлшегі мағынасында қолданылады. </vt:lpstr>
      <vt:lpstr>  Сөйлесейік.  Екі суретті салыстырып сипаттап бер.  Үлгіні қолдан.  </vt:lpstr>
      <vt:lpstr>Презентация PowerPoint</vt:lpstr>
      <vt:lpstr>Презентация PowerPoint</vt:lpstr>
      <vt:lpstr>Үйге тапсырма: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Заманауи көлік Заттарды салыстырып айтуды және жазуды үйренесің. </dc:title>
  <dc:creator>Пользователь Windows</dc:creator>
  <cp:lastModifiedBy>Пользователь Windows</cp:lastModifiedBy>
  <cp:revision>8</cp:revision>
  <dcterms:created xsi:type="dcterms:W3CDTF">2020-04-05T08:25:40Z</dcterms:created>
  <dcterms:modified xsi:type="dcterms:W3CDTF">2020-04-05T11:39:26Z</dcterms:modified>
</cp:coreProperties>
</file>