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70" r:id="rId4"/>
    <p:sldId id="262" r:id="rId5"/>
    <p:sldId id="264" r:id="rId6"/>
    <p:sldId id="267" r:id="rId7"/>
    <p:sldId id="266" r:id="rId8"/>
    <p:sldId id="261" r:id="rId9"/>
    <p:sldId id="271" r:id="rId10"/>
    <p:sldId id="268" r:id="rId11"/>
    <p:sldId id="257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5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9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0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4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3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7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0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2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5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F604-518C-4041-88A7-6FE53C79E86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94D7-BA65-48AB-B455-ABD980432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5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3;&#1077;&#1086;&#1084;&#1077;&#1090;&#1088;&#1080;&#1095;&#1077;&#1089;&#1082;&#1072;&#1103;%20&#1087;&#1088;&#1086;&#1075;&#1088;&#1077;&#1089;&#1089;&#1080;&#1103;.%20&#1051;&#1077;&#1075;&#1077;&#1085;&#1076;&#1072;%20&#1086;%20&#1096;&#1072;&#1093;&#1084;&#1072;&#1090;&#1085;&#1086;&#1081;%20&#1076;&#1086;&#1089;&#1082;&#1077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.jpe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60.png"/><Relationship Id="rId7" Type="http://schemas.openxmlformats.org/officeDocument/2006/relationships/image" Target="../media/image40.png"/><Relationship Id="rId12" Type="http://schemas.openxmlformats.org/officeDocument/2006/relationships/image" Target="../media/image57.png"/><Relationship Id="rId17" Type="http://schemas.openxmlformats.org/officeDocument/2006/relationships/image" Target="../media/image50.png"/><Relationship Id="rId2" Type="http://schemas.openxmlformats.org/officeDocument/2006/relationships/image" Target="../media/image1.jpe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5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56.png"/><Relationship Id="rId14" Type="http://schemas.openxmlformats.org/officeDocument/2006/relationships/image" Target="../media/image47.png"/><Relationship Id="rId22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0" y="25400"/>
            <a:ext cx="1211351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6942" y="1408699"/>
            <a:ext cx="1022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 Арифметикалық және геометриялық прогрессиялар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942" y="2284167"/>
            <a:ext cx="107301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мақсаты: </a:t>
            </a:r>
          </a:p>
          <a:p>
            <a:pPr marL="457200" indent="-457200">
              <a:buAutoNum type="arabicPeriod"/>
            </a:pPr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 және геометриялық прогрессиялардың сипаттамалық</a:t>
            </a:r>
          </a:p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қасиетін білу, ажырата алу және қолдану;</a:t>
            </a:r>
          </a:p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Арифметикалық және геометриялық прогрессияларға байланысты</a:t>
            </a:r>
          </a:p>
          <a:p>
            <a:r>
              <a:rPr lang="kk-KZ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септер шығару;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942" y="4530474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9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54" y="5299454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85" y="5379887"/>
            <a:ext cx="1488753" cy="99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3241" y="5379887"/>
            <a:ext cx="924965" cy="92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www.goukkemk.ru/uploads/posts/2020-04/1586926252_zoom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62" y="5261076"/>
            <a:ext cx="1043776" cy="10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recursos.ucol.mx/observatic/wp-content/uploads/2019/01/QUIZIZ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94" y="5355163"/>
            <a:ext cx="1316506" cy="9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i.pinimg.com/736x/50/3f/64/503f646deec95a967a8d815f131486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86" y="5445617"/>
            <a:ext cx="899592" cy="6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0" y="40670"/>
            <a:ext cx="1211351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3578" y="1127414"/>
            <a:ext cx="245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тапсырмасы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recursos.ucol.mx/observatic/wp-content/uploads/2019/01/QUIZIZ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31" y="2214832"/>
            <a:ext cx="3957396" cy="28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4.infourok.ru/uploads/ex/0e8b/00162e9a-f23251eb/img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17" y="2363777"/>
            <a:ext cx="3607739" cy="27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kopilkaurokov.ru/uploads/user_file_5398971f6d837/img_user_file_5398971f6d837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7095"/>
            <a:ext cx="10725149" cy="58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0" y="40670"/>
            <a:ext cx="1211351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3455" y="1363960"/>
            <a:ext cx="232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3420" y="2362795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15,2; 15.15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46" y="3259914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s://recursos.ucol.mx/observatic/wp-content/uploads/2019/01/QUIZIZ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3259914"/>
            <a:ext cx="1406390" cy="10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.pinimg.com/736x/50/3f/64/503f646deec95a967a8d815f131486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74" y="4888356"/>
            <a:ext cx="899592" cy="6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0" y="25400"/>
            <a:ext cx="1211351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2030" y="2495550"/>
            <a:ext cx="8804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 прогрессия дегеніміз не?</a:t>
            </a:r>
          </a:p>
          <a:p>
            <a:pPr marL="342900" indent="-342900">
              <a:buAutoNum type="arabicPeriod"/>
            </a:pPr>
            <a:r>
              <a:rPr lang="kk-KZ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 прогрессия дегеніміз не?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okayno.cc/wp-content/uploads/2018/03/tcs-question-paper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50" y="4003379"/>
            <a:ext cx="2291950" cy="22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0059218" y="5145773"/>
            <a:ext cx="1335315" cy="121194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0" y="-66675"/>
            <a:ext cx="1211351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s00.yaplakal.com/pics/pics_original/4/8/0/13761084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57" y="965199"/>
            <a:ext cx="5612868" cy="36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3248" y="4804627"/>
            <a:ext cx="79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квинтильон 446 квадрильон 744 триллион 73 миллиард </a:t>
            </a:r>
          </a:p>
          <a:p>
            <a:pPr algn="ctr"/>
            <a:r>
              <a:rPr lang="kk-KZ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709 миллион 554 мың 615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0" y="25400"/>
            <a:ext cx="1211351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959174"/>
            <a:ext cx="4214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 прогрессия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6100" y="995063"/>
            <a:ext cx="389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 прогрессия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1500" y="1376064"/>
            <a:ext cx="2863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мүше формуласы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ds02.infourok.ru/uploads/ex/06b6/000732a5-a4b2842a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6576" r="17766" b="72515"/>
          <a:stretch/>
        </p:blipFill>
        <p:spPr bwMode="auto">
          <a:xfrm>
            <a:off x="2376947" y="1821642"/>
            <a:ext cx="7359620" cy="10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2767072"/>
            <a:ext cx="4214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 прогрессия</a:t>
            </a:r>
          </a:p>
          <a:p>
            <a:r>
              <a:rPr lang="kk-KZ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йырмасының формуласы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6442" y="2834536"/>
            <a:ext cx="389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 прогрессия</a:t>
            </a:r>
          </a:p>
          <a:p>
            <a:r>
              <a:rPr lang="kk-KZ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селігінің формуласы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ds02.infourok.ru/uploads/ex/06b6/000732a5-a4b2842a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t="40261" r="11816" b="44790"/>
          <a:stretch/>
        </p:blipFill>
        <p:spPr bwMode="auto">
          <a:xfrm>
            <a:off x="2022412" y="3830551"/>
            <a:ext cx="8153400" cy="8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7758" y="1318464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-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5297" y="124635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43853" y="1318464"/>
                <a:ext cx="8319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endParaRPr lang="ru-RU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853" y="1318464"/>
                <a:ext cx="83195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352550" y="4629081"/>
            <a:ext cx="5227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 прогрессияның</a:t>
            </a:r>
          </a:p>
          <a:p>
            <a:r>
              <a:rPr lang="kk-KZ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лғашқы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мүшесінің қосындысын </a:t>
            </a:r>
          </a:p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 формуласы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ttps://fsd.kopilkaurokov.ru/uploads/user_file_54e4d61eebd49/img_user_file_54e4d61eebd49_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62385" r="12666" b="11099"/>
          <a:stretch/>
        </p:blipFill>
        <p:spPr bwMode="auto">
          <a:xfrm>
            <a:off x="2022412" y="5829410"/>
            <a:ext cx="32575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29964" y="4629081"/>
            <a:ext cx="5227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 прогрессияның</a:t>
            </a:r>
          </a:p>
          <a:p>
            <a:r>
              <a:rPr lang="kk-KZ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лғашқы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мүшесінің қосындысын </a:t>
            </a:r>
          </a:p>
          <a:p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 формуласы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https://ds04.infourok.ru/uploads/ex/0806/00198375-114fb43f/img1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1" t="35688" r="15813" b="38388"/>
          <a:stretch/>
        </p:blipFill>
        <p:spPr bwMode="auto">
          <a:xfrm>
            <a:off x="7678269" y="5783287"/>
            <a:ext cx="2761131" cy="10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58545" y="25400"/>
            <a:ext cx="1211351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6997" y="1436044"/>
            <a:ext cx="4214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 прогрессия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828" y="1475663"/>
            <a:ext cx="389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 прогрессия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5297" y="124635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kzref.org/a-sh-i--saba--edistemelik-talilau/7179_html_m189d3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40" y="1928063"/>
            <a:ext cx="3009723" cy="24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kzref.org/a-sh-i--saba--edistemelik-talilau/7179_html_m189d3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58" y="2000962"/>
            <a:ext cx="3009723" cy="24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17793" y="912824"/>
            <a:ext cx="7266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№1 Тиісті қалташаға салыңдар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6997" y="4864652"/>
            <a:ext cx="173316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1;5;9;...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1465" y="4710403"/>
            <a:ext cx="175240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5;7;9;..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0265" y="5822556"/>
            <a:ext cx="272061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С: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2,1;6,3;18,9;..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3982" y="5784201"/>
            <a:ext cx="2079415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Д: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7;14;28;..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54279" y="5694679"/>
            <a:ext cx="193193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4;8;16;..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3982" y="4841094"/>
            <a:ext cx="252024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Е: 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1,2;3,2;5,2;..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2511" y="5762956"/>
            <a:ext cx="187262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1;1,5;2;..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12915" y="4864652"/>
            <a:ext cx="2071401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В: 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3;15;75;..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1407 -0.366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2375 -0.3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27995 -0.29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-0.62747 -0.25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63229 -0.35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5794 -0.275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24492 -0.27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0987 -0.234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58545" y="25400"/>
            <a:ext cx="1211351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6350" y="1046315"/>
            <a:ext cx="3441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Бірлесе есептер шығару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7366" y="3736715"/>
                <a:ext cx="12192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366" y="3736715"/>
                <a:ext cx="121920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7064" y="3736714"/>
                <a:ext cx="17884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064" y="3736714"/>
                <a:ext cx="178843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93759" y="3779192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8586" y="1507980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6677" y="1507980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 14; 26;...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16300" y="1450170"/>
                <a:ext cx="12192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kk-KZ" sz="28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800" dirty="0" smtClean="0"/>
                  <a:t>?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300" y="1450170"/>
                <a:ext cx="1219200" cy="430887"/>
              </a:xfrm>
              <a:prstGeom prst="rect">
                <a:avLst/>
              </a:prstGeom>
              <a:blipFill>
                <a:blip r:embed="rId5"/>
                <a:stretch>
                  <a:fillRect t="-23944" r="-2000" b="-49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ttps://ds02.infourok.ru/uploads/ex/06b6/000732a5-a4b2842a/img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6576" r="56087" b="72515"/>
          <a:stretch/>
        </p:blipFill>
        <p:spPr bwMode="auto">
          <a:xfrm>
            <a:off x="5963723" y="25400"/>
            <a:ext cx="3090403" cy="10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15598" y="3706109"/>
                <a:ext cx="159485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kk-KZ" sz="2800" b="0" i="1" smtClean="0">
                            <a:latin typeface="Cambria Math" panose="02040503050406030204" pitchFamily="18" charset="0"/>
                          </a:rPr>
                          <m:t>2011</m:t>
                        </m:r>
                      </m:sub>
                    </m:sSub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800" dirty="0" smtClean="0"/>
                  <a:t>?</a:t>
                </a:r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598" y="3706109"/>
                <a:ext cx="1594852" cy="430887"/>
              </a:xfrm>
              <a:prstGeom prst="rect">
                <a:avLst/>
              </a:prstGeom>
              <a:blipFill>
                <a:blip r:embed="rId7"/>
                <a:stretch>
                  <a:fillRect t="-23944" b="-49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https://ds02.infourok.ru/uploads/ex/06b6/000732a5-a4b2842a/img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t="40261" r="59966" b="46830"/>
          <a:stretch/>
        </p:blipFill>
        <p:spPr bwMode="auto">
          <a:xfrm>
            <a:off x="9067204" y="91946"/>
            <a:ext cx="2663888" cy="7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93759" y="4326004"/>
                <a:ext cx="2298669" cy="96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759" y="4326004"/>
                <a:ext cx="2298669" cy="961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1514" y="4319612"/>
                <a:ext cx="2298669" cy="961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514" y="4319612"/>
                <a:ext cx="2298669" cy="961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>
            <a:off x="4016300" y="5429250"/>
            <a:ext cx="2596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5900" y="5561647"/>
                <a:ext cx="1174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900" y="5561647"/>
                <a:ext cx="1174552" cy="369332"/>
              </a:xfrm>
              <a:prstGeom prst="rect">
                <a:avLst/>
              </a:prstGeom>
              <a:blipFill>
                <a:blip r:embed="rId10"/>
                <a:stretch>
                  <a:fillRect l="-6218" r="-5181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51713" y="5942942"/>
                <a:ext cx="967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713" y="5942942"/>
                <a:ext cx="9675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05039" y="5928182"/>
                <a:ext cx="1374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39" y="5928182"/>
                <a:ext cx="137473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25396" y="4326004"/>
                <a:ext cx="362365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kk-KZ" sz="2800" b="0" i="1" smtClean="0">
                            <a:latin typeface="Cambria Math" panose="02040503050406030204" pitchFamily="18" charset="0"/>
                          </a:rPr>
                          <m:t>2011</m:t>
                        </m:r>
                      </m:sub>
                    </m:sSub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=</a:t>
                </a:r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396" y="4326004"/>
                <a:ext cx="3623653" cy="430887"/>
              </a:xfrm>
              <a:prstGeom prst="rect">
                <a:avLst/>
              </a:prstGeom>
              <a:blipFill>
                <a:blip r:embed="rId13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871446" y="4958596"/>
                <a:ext cx="3859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−1+2010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∙4=8039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446" y="4958596"/>
                <a:ext cx="385964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5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0" y="40670"/>
            <a:ext cx="1211351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6350" y="1046315"/>
            <a:ext cx="3441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Бірлесе есептер шығару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ds02.infourok.ru/uploads/ex/06b6/000732a5-a4b2842a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1" t="16576" r="17766" b="72798"/>
          <a:stretch/>
        </p:blipFill>
        <p:spPr bwMode="auto">
          <a:xfrm>
            <a:off x="6237950" y="241289"/>
            <a:ext cx="2592817" cy="10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6350" y="169545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38336" y="1664673"/>
                <a:ext cx="12962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336" y="1664673"/>
                <a:ext cx="129625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0802" y="1626520"/>
                <a:ext cx="12962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02" y="1626520"/>
                <a:ext cx="129625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90960" y="2345858"/>
                <a:ext cx="1791003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0" y="2345858"/>
                <a:ext cx="1791003" cy="961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1552" y="2345858"/>
                <a:ext cx="1838837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52" y="2345858"/>
                <a:ext cx="1838837" cy="961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95370" y="1564964"/>
                <a:ext cx="9199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70" y="1564964"/>
                <a:ext cx="919932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97182" y="2337379"/>
                <a:ext cx="313573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182" y="2337379"/>
                <a:ext cx="3135730" cy="9251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90960" y="368914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59077" y="3689145"/>
                <a:ext cx="1107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77" y="3689145"/>
                <a:ext cx="110703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1963" y="3664934"/>
                <a:ext cx="7554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963" y="3664934"/>
                <a:ext cx="755400" cy="430887"/>
              </a:xfrm>
              <a:prstGeom prst="rect">
                <a:avLst/>
              </a:prstGeom>
              <a:blipFill>
                <a:blip r:embed="rId11"/>
                <a:stretch>
                  <a:fillRect l="-28226" t="-23944" b="-50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89848" y="3597296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n=14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50389" y="3646324"/>
                <a:ext cx="9878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89" y="3646324"/>
                <a:ext cx="98789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https://fsd.kopilkaurokov.ru/uploads/user_file_54e4d61eebd49/img_user_file_54e4d61eebd49_10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62385" r="12666" b="11099"/>
          <a:stretch/>
        </p:blipFill>
        <p:spPr bwMode="auto">
          <a:xfrm>
            <a:off x="8718019" y="349643"/>
            <a:ext cx="32575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13225" y="5034986"/>
                <a:ext cx="4559390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2∙5+3∙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14−1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225" y="5034986"/>
                <a:ext cx="4559390" cy="8333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056757" y="5189508"/>
                <a:ext cx="25542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=49∙7=343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757" y="5189508"/>
                <a:ext cx="255428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3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0" y="-58438"/>
            <a:ext cx="12227640" cy="689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0641" y="781050"/>
            <a:ext cx="2846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Деңгейлік тапсырма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www.pngkey.com/png/full/292-2922019_alternative-views-white-chess-pieces-p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5" r="47962"/>
          <a:stretch/>
        </p:blipFill>
        <p:spPr bwMode="auto">
          <a:xfrm>
            <a:off x="8851798" y="3582617"/>
            <a:ext cx="1828801" cy="27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pngkey.com/png/full/292-2922019_alternative-views-white-chess-pieces-p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t="25560" r="69087"/>
          <a:stretch/>
        </p:blipFill>
        <p:spPr bwMode="auto">
          <a:xfrm>
            <a:off x="5111698" y="3582618"/>
            <a:ext cx="1555802" cy="27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pngkey.com/png/full/292-2922019_alternative-views-white-chess-pieces-p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3" r="85491"/>
          <a:stretch/>
        </p:blipFill>
        <p:spPr bwMode="auto">
          <a:xfrm>
            <a:off x="1914098" y="4211988"/>
            <a:ext cx="1352836" cy="21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4098" y="6469202"/>
            <a:ext cx="109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деңгей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5156" y="6370095"/>
            <a:ext cx="108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деңгей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23325" y="6370095"/>
            <a:ext cx="109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деңгей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7919" y="1661277"/>
                <a:ext cx="11752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19" y="1661277"/>
                <a:ext cx="1175258" cy="369332"/>
              </a:xfrm>
              <a:prstGeom prst="rect">
                <a:avLst/>
              </a:prstGeom>
              <a:blipFill>
                <a:blip r:embed="rId4"/>
                <a:stretch>
                  <a:fillRect l="-3646" r="-6250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77968" y="1660292"/>
                <a:ext cx="6465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968" y="1660292"/>
                <a:ext cx="646524" cy="369332"/>
              </a:xfrm>
              <a:prstGeom prst="rect">
                <a:avLst/>
              </a:prstGeom>
              <a:blipFill>
                <a:blip r:embed="rId5"/>
                <a:stretch>
                  <a:fillRect l="-28302" t="-24590" r="-16038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21314" y="2029624"/>
                <a:ext cx="8275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14" y="2029624"/>
                <a:ext cx="827599" cy="369332"/>
              </a:xfrm>
              <a:prstGeom prst="rect">
                <a:avLst/>
              </a:prstGeom>
              <a:blipFill>
                <a:blip r:embed="rId6"/>
                <a:stretch>
                  <a:fillRect l="-5147" r="-7353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33128" y="167258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8986" y="2868583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6852" y="2932256"/>
                <a:ext cx="9314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852" y="2932256"/>
                <a:ext cx="931472" cy="369332"/>
              </a:xfrm>
              <a:prstGeom prst="rect">
                <a:avLst/>
              </a:prstGeom>
              <a:blipFill>
                <a:blip r:embed="rId7"/>
                <a:stretch>
                  <a:fillRect l="-7843" r="-7843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93020" y="2932256"/>
                <a:ext cx="5466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2</a:t>
                </a:r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20" y="2932256"/>
                <a:ext cx="546625" cy="369332"/>
              </a:xfrm>
              <a:prstGeom prst="rect">
                <a:avLst/>
              </a:prstGeom>
              <a:blipFill>
                <a:blip r:embed="rId8"/>
                <a:stretch>
                  <a:fillRect l="-33333" t="-24590" r="-32222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59044" y="3309356"/>
                <a:ext cx="8130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44" y="3309356"/>
                <a:ext cx="813043" cy="369332"/>
              </a:xfrm>
              <a:prstGeom prst="rect">
                <a:avLst/>
              </a:prstGeom>
              <a:blipFill>
                <a:blip r:embed="rId9"/>
                <a:stretch>
                  <a:fillRect l="-8955" r="-8209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210029" y="167258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97943" y="1703364"/>
                <a:ext cx="9070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8</a:t>
                </a:r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43" y="1703364"/>
                <a:ext cx="907043" cy="369332"/>
              </a:xfrm>
              <a:prstGeom prst="rect">
                <a:avLst/>
              </a:prstGeom>
              <a:blipFill>
                <a:blip r:embed="rId10"/>
                <a:stretch>
                  <a:fillRect l="-8054" t="-24590" r="-19463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60297" y="1712871"/>
                <a:ext cx="10696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63</a:t>
                </a:r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297" y="1712871"/>
                <a:ext cx="1069652" cy="369332"/>
              </a:xfrm>
              <a:prstGeom prst="rect">
                <a:avLst/>
              </a:prstGeom>
              <a:blipFill>
                <a:blip r:embed="rId11"/>
                <a:stretch>
                  <a:fillRect l="-7429" t="-26230" r="-16000" b="-47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53050" y="2257518"/>
                <a:ext cx="7643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?</a:t>
                </a:r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050" y="2257518"/>
                <a:ext cx="764376" cy="369332"/>
              </a:xfrm>
              <a:prstGeom prst="rect">
                <a:avLst/>
              </a:prstGeom>
              <a:blipFill>
                <a:blip r:embed="rId12"/>
                <a:stretch>
                  <a:fillRect l="-10400" t="-24590" r="-23200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165176" y="2890723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87417" y="2932256"/>
                <a:ext cx="9181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18</a:t>
                </a:r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417" y="2932256"/>
                <a:ext cx="918136" cy="369332"/>
              </a:xfrm>
              <a:prstGeom prst="rect">
                <a:avLst/>
              </a:prstGeom>
              <a:blipFill>
                <a:blip r:embed="rId13"/>
                <a:stretch>
                  <a:fillRect l="-12000" t="-24590" r="-19333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54751" y="2909665"/>
                <a:ext cx="9252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54</a:t>
                </a:r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751" y="2909665"/>
                <a:ext cx="925253" cy="369332"/>
              </a:xfrm>
              <a:prstGeom prst="rect">
                <a:avLst/>
              </a:prstGeom>
              <a:blipFill>
                <a:blip r:embed="rId14"/>
                <a:stretch>
                  <a:fillRect l="-11921" t="-24590" r="-19205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58462" y="3328510"/>
                <a:ext cx="533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?</a:t>
                </a:r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62" y="3328510"/>
                <a:ext cx="533800" cy="369332"/>
              </a:xfrm>
              <a:prstGeom prst="rect">
                <a:avLst/>
              </a:prstGeom>
              <a:blipFill>
                <a:blip r:embed="rId15"/>
                <a:stretch>
                  <a:fillRect l="-35227" t="-24590" r="-31818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017437" y="166029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33826" y="1687975"/>
                <a:ext cx="9326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25</a:t>
                </a:r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826" y="1687975"/>
                <a:ext cx="932691" cy="369332"/>
              </a:xfrm>
              <a:prstGeom prst="rect">
                <a:avLst/>
              </a:prstGeom>
              <a:blipFill>
                <a:blip r:embed="rId16"/>
                <a:stretch>
                  <a:fillRect l="-8497" t="-26667" r="-18301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873225" y="1712871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-2</a:t>
                </a:r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225" y="1712871"/>
                <a:ext cx="641201" cy="369332"/>
              </a:xfrm>
              <a:prstGeom prst="rect">
                <a:avLst/>
              </a:prstGeom>
              <a:blipFill>
                <a:blip r:embed="rId17"/>
                <a:stretch>
                  <a:fillRect l="-29524" t="-26230" r="-26667" b="-47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37175" y="1641809"/>
                <a:ext cx="10876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175" y="1641809"/>
                <a:ext cx="1087670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997475" y="2928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48381" y="2932256"/>
                <a:ext cx="11013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381" y="2932256"/>
                <a:ext cx="1101392" cy="369332"/>
              </a:xfrm>
              <a:prstGeom prst="rect">
                <a:avLst/>
              </a:prstGeom>
              <a:blipFill>
                <a:blip r:embed="rId19"/>
                <a:stretch>
                  <a:fillRect l="-6630" r="-6630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12812" y="2916261"/>
                <a:ext cx="7790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0,5</a:t>
                </a:r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812" y="2916261"/>
                <a:ext cx="779059" cy="369332"/>
              </a:xfrm>
              <a:prstGeom prst="rect">
                <a:avLst/>
              </a:prstGeom>
              <a:blipFill>
                <a:blip r:embed="rId20"/>
                <a:stretch>
                  <a:fillRect l="-24219" t="-24590" r="-21094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794100" y="2861269"/>
                <a:ext cx="9436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100" y="2861269"/>
                <a:ext cx="943656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3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79534360_19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903"/>
          <a:stretch/>
        </p:blipFill>
        <p:spPr bwMode="auto">
          <a:xfrm>
            <a:off x="0" y="-58438"/>
            <a:ext cx="12227640" cy="689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0641" y="781050"/>
            <a:ext cx="2846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Деңгейлік тапсырма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www.pngkey.com/png/full/292-2922019_alternative-views-white-chess-pieces-p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5" r="47962"/>
          <a:stretch/>
        </p:blipFill>
        <p:spPr bwMode="auto">
          <a:xfrm>
            <a:off x="8851798" y="3582617"/>
            <a:ext cx="1828801" cy="27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pngkey.com/png/full/292-2922019_alternative-views-white-chess-pieces-p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t="25560" r="69087"/>
          <a:stretch/>
        </p:blipFill>
        <p:spPr bwMode="auto">
          <a:xfrm>
            <a:off x="5111698" y="3582618"/>
            <a:ext cx="1555802" cy="27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pngkey.com/png/full/292-2922019_alternative-views-white-chess-pieces-p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3" r="85491"/>
          <a:stretch/>
        </p:blipFill>
        <p:spPr bwMode="auto">
          <a:xfrm>
            <a:off x="1914098" y="4211988"/>
            <a:ext cx="1352836" cy="21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4098" y="6469202"/>
            <a:ext cx="109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деңгей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5156" y="6370095"/>
            <a:ext cx="108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деңгей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23325" y="6370095"/>
            <a:ext cx="109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деңгей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7919" y="1661277"/>
                <a:ext cx="11752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19" y="1661277"/>
                <a:ext cx="1175258" cy="369332"/>
              </a:xfrm>
              <a:prstGeom prst="rect">
                <a:avLst/>
              </a:prstGeom>
              <a:blipFill>
                <a:blip r:embed="rId4"/>
                <a:stretch>
                  <a:fillRect l="-3646" r="-6250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77968" y="1660292"/>
                <a:ext cx="6465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968" y="1660292"/>
                <a:ext cx="646524" cy="369332"/>
              </a:xfrm>
              <a:prstGeom prst="rect">
                <a:avLst/>
              </a:prstGeom>
              <a:blipFill>
                <a:blip r:embed="rId5"/>
                <a:stretch>
                  <a:fillRect l="-28302" t="-24590" r="-16038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21314" y="2029624"/>
                <a:ext cx="7843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9</a:t>
                </a:r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14" y="2029624"/>
                <a:ext cx="784317" cy="369332"/>
              </a:xfrm>
              <a:prstGeom prst="rect">
                <a:avLst/>
              </a:prstGeom>
              <a:blipFill>
                <a:blip r:embed="rId6"/>
                <a:stretch>
                  <a:fillRect l="-10078" t="-26230" r="-21705" b="-47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33128" y="167258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8986" y="2868583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6852" y="2932256"/>
                <a:ext cx="9314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852" y="2932256"/>
                <a:ext cx="931472" cy="369332"/>
              </a:xfrm>
              <a:prstGeom prst="rect">
                <a:avLst/>
              </a:prstGeom>
              <a:blipFill>
                <a:blip r:embed="rId7"/>
                <a:stretch>
                  <a:fillRect l="-7843" r="-7843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93020" y="2932256"/>
                <a:ext cx="5466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2</a:t>
                </a:r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20" y="2932256"/>
                <a:ext cx="546625" cy="369332"/>
              </a:xfrm>
              <a:prstGeom prst="rect">
                <a:avLst/>
              </a:prstGeom>
              <a:blipFill>
                <a:blip r:embed="rId8"/>
                <a:stretch>
                  <a:fillRect l="-33333" t="-24590" r="-32222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59044" y="3309356"/>
                <a:ext cx="9252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24</a:t>
                </a:r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44" y="3309356"/>
                <a:ext cx="925253" cy="369332"/>
              </a:xfrm>
              <a:prstGeom prst="rect">
                <a:avLst/>
              </a:prstGeom>
              <a:blipFill>
                <a:blip r:embed="rId9"/>
                <a:stretch>
                  <a:fillRect l="-11842" t="-26667" r="-19079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210029" y="167258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97943" y="1703364"/>
                <a:ext cx="9070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8</a:t>
                </a:r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43" y="1703364"/>
                <a:ext cx="907043" cy="369332"/>
              </a:xfrm>
              <a:prstGeom prst="rect">
                <a:avLst/>
              </a:prstGeom>
              <a:blipFill>
                <a:blip r:embed="rId10"/>
                <a:stretch>
                  <a:fillRect l="-8054" t="-24590" r="-19463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60297" y="1712871"/>
                <a:ext cx="10696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63</a:t>
                </a:r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297" y="1712871"/>
                <a:ext cx="1069652" cy="369332"/>
              </a:xfrm>
              <a:prstGeom prst="rect">
                <a:avLst/>
              </a:prstGeom>
              <a:blipFill>
                <a:blip r:embed="rId11"/>
                <a:stretch>
                  <a:fillRect l="-7429" t="-26230" r="-16000" b="-47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53050" y="2257518"/>
                <a:ext cx="10272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-37</a:t>
                </a:r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050" y="2257518"/>
                <a:ext cx="1027269" cy="369332"/>
              </a:xfrm>
              <a:prstGeom prst="rect">
                <a:avLst/>
              </a:prstGeom>
              <a:blipFill>
                <a:blip r:embed="rId12"/>
                <a:stretch>
                  <a:fillRect l="-7738" t="-24590" r="-16667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165176" y="2890723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87417" y="2932256"/>
                <a:ext cx="9181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18</a:t>
                </a:r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417" y="2932256"/>
                <a:ext cx="918136" cy="369332"/>
              </a:xfrm>
              <a:prstGeom prst="rect">
                <a:avLst/>
              </a:prstGeom>
              <a:blipFill>
                <a:blip r:embed="rId13"/>
                <a:stretch>
                  <a:fillRect l="-12000" t="-24590" r="-19333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54751" y="2909665"/>
                <a:ext cx="9252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54</a:t>
                </a:r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751" y="2909665"/>
                <a:ext cx="925253" cy="369332"/>
              </a:xfrm>
              <a:prstGeom prst="rect">
                <a:avLst/>
              </a:prstGeom>
              <a:blipFill>
                <a:blip r:embed="rId14"/>
                <a:stretch>
                  <a:fillRect l="-11921" t="-24590" r="-19205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58462" y="3328510"/>
                <a:ext cx="5466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3</a:t>
                </a:r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62" y="3328510"/>
                <a:ext cx="546625" cy="369332"/>
              </a:xfrm>
              <a:prstGeom prst="rect">
                <a:avLst/>
              </a:prstGeom>
              <a:blipFill>
                <a:blip r:embed="rId15"/>
                <a:stretch>
                  <a:fillRect l="-34444" t="-24590" r="-31111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017437" y="166029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33826" y="1687975"/>
                <a:ext cx="9326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25</a:t>
                </a:r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826" y="1687975"/>
                <a:ext cx="932691" cy="369332"/>
              </a:xfrm>
              <a:prstGeom prst="rect">
                <a:avLst/>
              </a:prstGeom>
              <a:blipFill>
                <a:blip r:embed="rId16"/>
                <a:stretch>
                  <a:fillRect l="-8497" t="-26667" r="-18301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873225" y="1712871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-2</a:t>
                </a:r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225" y="1712871"/>
                <a:ext cx="641201" cy="369332"/>
              </a:xfrm>
              <a:prstGeom prst="rect">
                <a:avLst/>
              </a:prstGeom>
              <a:blipFill>
                <a:blip r:embed="rId17"/>
                <a:stretch>
                  <a:fillRect l="-29524" t="-26230" r="-26667" b="-47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37175" y="1641809"/>
                <a:ext cx="1204689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168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175" y="1641809"/>
                <a:ext cx="1204689" cy="420949"/>
              </a:xfrm>
              <a:prstGeom prst="rect">
                <a:avLst/>
              </a:prstGeom>
              <a:blipFill>
                <a:blip r:embed="rId18"/>
                <a:stretch>
                  <a:fillRect r="-11111" b="-28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997475" y="2928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48381" y="2932256"/>
                <a:ext cx="11013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381" y="2932256"/>
                <a:ext cx="1101392" cy="369332"/>
              </a:xfrm>
              <a:prstGeom prst="rect">
                <a:avLst/>
              </a:prstGeom>
              <a:blipFill>
                <a:blip r:embed="rId19"/>
                <a:stretch>
                  <a:fillRect l="-6630" r="-6630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12812" y="2916261"/>
                <a:ext cx="7790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0,5</a:t>
                </a:r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812" y="2916261"/>
                <a:ext cx="779059" cy="369332"/>
              </a:xfrm>
              <a:prstGeom prst="rect">
                <a:avLst/>
              </a:prstGeom>
              <a:blipFill>
                <a:blip r:embed="rId20"/>
                <a:stretch>
                  <a:fillRect l="-24219" t="-24590" r="-21094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794100" y="2861269"/>
                <a:ext cx="1060675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155</a:t>
                </a:r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100" y="2861269"/>
                <a:ext cx="1060675" cy="420949"/>
              </a:xfrm>
              <a:prstGeom prst="rect">
                <a:avLst/>
              </a:prstGeom>
              <a:blipFill>
                <a:blip r:embed="rId21"/>
                <a:stretch>
                  <a:fillRect r="-12069" b="-28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ds03.infourok.ru/uploads/ex/1123/0005b672-4e9bfef0/img10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25" y="4755128"/>
            <a:ext cx="2285432" cy="17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1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264</Words>
  <Application>Microsoft Office PowerPoint</Application>
  <PresentationFormat>Широкоэкранный</PresentationFormat>
  <Paragraphs>129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40</cp:revision>
  <dcterms:created xsi:type="dcterms:W3CDTF">2020-12-08T12:43:30Z</dcterms:created>
  <dcterms:modified xsi:type="dcterms:W3CDTF">2020-12-13T13:09:58Z</dcterms:modified>
</cp:coreProperties>
</file>