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0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4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9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84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9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34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23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14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23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8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63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2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BF8A-40E1-4B2E-95B5-BC19077A77A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1EFB-C5E9-456B-898A-E352DF8E9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14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Relationship Id="rId9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wmf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body" idx="4294967295"/>
          </p:nvPr>
        </p:nvSpPr>
        <p:spPr>
          <a:xfrm>
            <a:off x="500034" y="214290"/>
            <a:ext cx="8218488" cy="5905500"/>
          </a:xfr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609600" indent="-609600" algn="ctr" eaLnBrk="1" hangingPunct="1">
              <a:buFontTx/>
              <a:buNone/>
            </a:pPr>
            <a:endParaRPr lang="kk-KZ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kk-KZ" sz="5400" b="1" dirty="0" smtClean="0">
              <a:solidFill>
                <a:schemeClr val="hlink"/>
              </a:solidFill>
              <a:latin typeface="Century Schoolbook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kk-KZ" sz="5400" b="1" dirty="0" smtClean="0">
                <a:solidFill>
                  <a:srgbClr val="FF0000"/>
                </a:solidFill>
                <a:latin typeface="Century Schoolbook" pitchFamily="18" charset="0"/>
              </a:rPr>
              <a:t>«Халық ауыз әдебиеті» </a:t>
            </a:r>
            <a:endParaRPr lang="kk-KZ" sz="5400" b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kk-KZ" sz="4000" b="1" dirty="0" smtClean="0">
                <a:solidFill>
                  <a:schemeClr val="hlink"/>
                </a:solidFill>
                <a:latin typeface="Century Schoolbook" pitchFamily="18" charset="0"/>
              </a:rPr>
              <a:t>атты</a:t>
            </a:r>
          </a:p>
          <a:p>
            <a:pPr marL="609600" indent="-609600" algn="ctr" eaLnBrk="1" hangingPunct="1">
              <a:buFontTx/>
              <a:buNone/>
            </a:pPr>
            <a:r>
              <a:rPr lang="kk-KZ" sz="4000" b="1" dirty="0" smtClean="0">
                <a:solidFill>
                  <a:srgbClr val="0033CC"/>
                </a:solidFill>
                <a:latin typeface="Century Schoolbook" pitchFamily="18" charset="0"/>
              </a:rPr>
              <a:t>Кубик лақтыру </a:t>
            </a:r>
            <a:r>
              <a:rPr lang="kk-KZ" sz="4000" b="1" dirty="0" smtClean="0">
                <a:solidFill>
                  <a:srgbClr val="0033CC"/>
                </a:solidFill>
                <a:latin typeface="Century Schoolbook" pitchFamily="18" charset="0"/>
              </a:rPr>
              <a:t>ойыны</a:t>
            </a:r>
          </a:p>
          <a:p>
            <a:pPr marL="609600" indent="-609600" algn="ctr" eaLnBrk="1" hangingPunct="1">
              <a:buFontTx/>
              <a:buNone/>
            </a:pPr>
            <a:r>
              <a:rPr lang="kk-KZ" sz="4000" b="1" dirty="0" smtClean="0">
                <a:solidFill>
                  <a:srgbClr val="0033CC"/>
                </a:solidFill>
                <a:latin typeface="Century Schoolbook" pitchFamily="18" charset="0"/>
              </a:rPr>
              <a:t>Дайындаған: Хамитова Сауле Лаззатовна</a:t>
            </a:r>
          </a:p>
          <a:p>
            <a:pPr marL="609600" indent="-609600" algn="ctr" eaLnBrk="1" hangingPunct="1">
              <a:buFontTx/>
              <a:buNone/>
            </a:pPr>
            <a:r>
              <a:rPr lang="kk-KZ" sz="4000" b="1" dirty="0" smtClean="0">
                <a:solidFill>
                  <a:srgbClr val="0033CC"/>
                </a:solidFill>
                <a:latin typeface="Century Schoolbook" pitchFamily="18" charset="0"/>
              </a:rPr>
              <a:t>(Нұрсұлтан </a:t>
            </a:r>
            <a:r>
              <a:rPr lang="kk-KZ" sz="4000" b="1" smtClean="0">
                <a:solidFill>
                  <a:srgbClr val="0033CC"/>
                </a:solidFill>
                <a:latin typeface="Century Schoolbook" pitchFamily="18" charset="0"/>
              </a:rPr>
              <a:t>қаласы,№</a:t>
            </a:r>
            <a:r>
              <a:rPr lang="ru-RU" sz="4000" b="1" smtClean="0">
                <a:solidFill>
                  <a:srgbClr val="0033CC"/>
                </a:solidFill>
                <a:latin typeface="Century Schoolbook" pitchFamily="18" charset="0"/>
              </a:rPr>
              <a:t>72</a:t>
            </a:r>
            <a:r>
              <a:rPr lang="kk-KZ" sz="4000" b="1" dirty="0" smtClean="0">
                <a:solidFill>
                  <a:srgbClr val="0033CC"/>
                </a:solidFill>
                <a:latin typeface="Century Schoolbook" pitchFamily="18" charset="0"/>
              </a:rPr>
              <a:t>мектеп лицей)</a:t>
            </a:r>
          </a:p>
          <a:p>
            <a:pPr marL="609600" indent="-609600" algn="ctr" eaLnBrk="1" hangingPunct="1">
              <a:buFontTx/>
              <a:buNone/>
            </a:pPr>
            <a:endParaRPr lang="kk-KZ" sz="4000" b="1" dirty="0" smtClean="0">
              <a:solidFill>
                <a:srgbClr val="0033CC"/>
              </a:solidFill>
              <a:latin typeface="Century Schoolbook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kk-KZ" sz="4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7171" name="Picture 3" descr="slidesh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296025"/>
            <a:ext cx="22288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7181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183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4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5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182" name="Picture 9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3" name="Группа 26"/>
          <p:cNvGrpSpPr>
            <a:grpSpLocks/>
          </p:cNvGrpSpPr>
          <p:nvPr/>
        </p:nvGrpSpPr>
        <p:grpSpPr bwMode="auto">
          <a:xfrm>
            <a:off x="0" y="5715016"/>
            <a:ext cx="9144000" cy="1484312"/>
            <a:chOff x="0" y="5273664"/>
            <a:chExt cx="8877313" cy="1597025"/>
          </a:xfrm>
        </p:grpSpPr>
        <p:pic>
          <p:nvPicPr>
            <p:cNvPr id="7178" name="Picture 8" descr="01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Picture 9" descr="гул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Picture 10" descr="01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4" name="Группа 26"/>
          <p:cNvGrpSpPr>
            <a:grpSpLocks/>
          </p:cNvGrpSpPr>
          <p:nvPr/>
        </p:nvGrpSpPr>
        <p:grpSpPr bwMode="auto">
          <a:xfrm>
            <a:off x="152400" y="0"/>
            <a:ext cx="9144000" cy="1484313"/>
            <a:chOff x="0" y="5273664"/>
            <a:chExt cx="8877313" cy="1597025"/>
          </a:xfrm>
        </p:grpSpPr>
        <p:pic>
          <p:nvPicPr>
            <p:cNvPr id="7175" name="Picture 8" descr="01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9" descr="гул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10" descr="01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383460978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777050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733800" cy="206210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5. Тұрмыс –салт жырларының басты түрлері қандай?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46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406660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2677656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6. Еңбек және шаруашылық кәсібіне байланысты өлең –жырларға қандай жырлар жатады??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68847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947678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206210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7.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Әдет-ғұрыпқа байланысты жырларға  қандай жырлар жатады?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957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8659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59203" y="2067088"/>
            <a:ext cx="41148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8. Төрт түлік малға қандай жануарлар жатады?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84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588388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733800" cy="132343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/>
              <a:t>9. Қой және ешкі иесі </a:t>
            </a:r>
            <a:r>
              <a:rPr lang="kk-KZ" sz="4000" b="1" dirty="0"/>
              <a:t>кім?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043729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5492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5299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5013" y="0"/>
            <a:ext cx="16033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20161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8208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8210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8211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213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4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5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12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78774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013995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156966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. Түйе иесі кім?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97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886907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11. Сиыр иесі кім?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075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000450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12. Жылқы иесі кім?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684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254561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733800" cy="267765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13. Мәнерлеп оқып бер.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Түйе-байлық,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Қой-мырзалық,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Жылқы-сәндік,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Сиыр-ақтық.</a:t>
            </a:r>
          </a:p>
        </p:txBody>
      </p:sp>
    </p:spTree>
    <p:extLst>
      <p:ext uri="{BB962C8B-B14F-4D97-AF65-F5344CB8AC3E}">
        <p14:creationId xmlns:p14="http://schemas.microsoft.com/office/powerpoint/2010/main" xmlns="" val="2730186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464382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2246769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14. Аудармасын айт.</a:t>
            </a:r>
          </a:p>
          <a:p>
            <a:r>
              <a:rPr lang="kk-KZ" sz="2800" b="1" dirty="0" smtClean="0"/>
              <a:t>Пән -</a:t>
            </a:r>
          </a:p>
          <a:p>
            <a:r>
              <a:rPr lang="kk-KZ" sz="2800" b="1" dirty="0" smtClean="0"/>
              <a:t>Қазақ әдебиеті -</a:t>
            </a:r>
          </a:p>
          <a:p>
            <a:r>
              <a:rPr lang="kk-KZ" sz="2800" b="1" dirty="0" smtClean="0"/>
              <a:t>Тарих -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69543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853408" cy="181588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1. «Фольклор»ағылшын тілінен аударғанда нені білдіреді?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354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893326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200054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15. Аудармасын айт.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Ие -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Қиял -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жатады -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414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100308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200054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16. Аудармасын айт.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Ақын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Өлең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ерекшелік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679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88239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733800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200" b="1" dirty="0" smtClean="0"/>
              <a:t>17. Түйенің төлі не?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627299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18261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193899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18. Жылқының төлі не?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6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802857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21236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19. </a:t>
            </a:r>
          </a:p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Сиырдың төлі не?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042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275518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22781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20. Қойдың төлі не?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503898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10527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922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922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23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3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0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9226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590800" y="2276475"/>
            <a:ext cx="3733800" cy="132343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21. Ешкінің төлі не?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081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02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0258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61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0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872015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2677656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400" b="1" dirty="0" smtClean="0"/>
              <a:t>22. ЖАДА </a:t>
            </a:r>
            <a:r>
              <a:rPr lang="kk-KZ" sz="2400" b="1" dirty="0"/>
              <a:t>жұмыс істегенде оқушылардың когнитивті  даму әрекеттері жайлы жақсаратындығын атаған кім?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30240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05963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/>
              <a:t>23.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Төрт түлік малды ата.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890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376099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75432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kk-KZ" sz="3600" b="1" dirty="0" smtClean="0"/>
              <a:t>24.Халық ауыз әдебиеті қалай тараған?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770805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12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127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127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8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2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1274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TextBox 16"/>
          <p:cNvSpPr txBox="1">
            <a:spLocks noChangeArrowheads="1"/>
          </p:cNvSpPr>
          <p:nvPr/>
        </p:nvSpPr>
        <p:spPr bwMode="auto">
          <a:xfrm>
            <a:off x="2709863" y="1903413"/>
            <a:ext cx="3733800" cy="255454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/>
              <a:t>2. Қазақ ауыз әдебиетінің түрлері қандай?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871444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23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2306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307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309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8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109221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81588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3. Ауыз әдебиетінің жазба әдебиетінен қандай ерекшеліктері бар?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792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6666FF"/>
                </a:solidFill>
              </a:rPr>
              <a:t>Кубик ла</a:t>
            </a:r>
            <a:r>
              <a:rPr lang="kk-KZ" b="0" i="1" smtClean="0">
                <a:solidFill>
                  <a:srgbClr val="6666FF"/>
                </a:solidFill>
              </a:rPr>
              <a:t>қтыру</a:t>
            </a:r>
            <a:endParaRPr lang="ru-RU" b="0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143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14354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435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35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6" name="Picture 13" descr="пгшлпгш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451121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algn="l" eaLnBrk="1" hangingPunct="1"/>
            <a:r>
              <a:rPr lang="ru-RU" b="0" i="1" smtClean="0">
                <a:solidFill>
                  <a:srgbClr val="3366FF"/>
                </a:solidFill>
              </a:rPr>
              <a:t>Кубик ла</a:t>
            </a:r>
            <a:r>
              <a:rPr lang="kk-KZ" b="0" i="1" smtClean="0">
                <a:solidFill>
                  <a:srgbClr val="3366FF"/>
                </a:solidFill>
              </a:rPr>
              <a:t>қтыру</a:t>
            </a:r>
            <a:endParaRPr lang="ru-RU" b="0" i="1" smtClean="0">
              <a:solidFill>
                <a:srgbClr val="3366FF"/>
              </a:solidFill>
            </a:endParaRPr>
          </a:p>
        </p:txBody>
      </p:sp>
      <p:pic>
        <p:nvPicPr>
          <p:cNvPr id="133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754188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3325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3327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13" descr="пгшлпгш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Группа 26"/>
          <p:cNvGrpSpPr>
            <a:grpSpLocks/>
          </p:cNvGrpSpPr>
          <p:nvPr/>
        </p:nvGrpSpPr>
        <p:grpSpPr bwMode="auto">
          <a:xfrm>
            <a:off x="0" y="5373688"/>
            <a:ext cx="9144000" cy="1484312"/>
            <a:chOff x="0" y="5273664"/>
            <a:chExt cx="8877313" cy="1597025"/>
          </a:xfrm>
        </p:grpSpPr>
        <p:pic>
          <p:nvPicPr>
            <p:cNvPr id="13322" name="Picture 8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3664"/>
              <a:ext cx="2411413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гул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6021388"/>
              <a:ext cx="4319587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01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0826" y="5273664"/>
              <a:ext cx="2376487" cy="159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2473325" y="2060575"/>
            <a:ext cx="41148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4. Тұрмыс- салт жырларында не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суреттелген?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374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373</Words>
  <Application>Microsoft Office PowerPoint</Application>
  <PresentationFormat>Экран (4:3)</PresentationFormat>
  <Paragraphs>93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Слайд 1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workgroup</dc:creator>
  <cp:lastModifiedBy>Компьютер</cp:lastModifiedBy>
  <cp:revision>12</cp:revision>
  <dcterms:created xsi:type="dcterms:W3CDTF">2014-04-15T23:01:11Z</dcterms:created>
  <dcterms:modified xsi:type="dcterms:W3CDTF">2020-11-11T09:50:16Z</dcterms:modified>
</cp:coreProperties>
</file>