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9" r:id="rId7"/>
    <p:sldId id="259" r:id="rId8"/>
    <p:sldId id="270" r:id="rId9"/>
    <p:sldId id="260" r:id="rId10"/>
    <p:sldId id="266" r:id="rId11"/>
    <p:sldId id="268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701" autoAdjust="0"/>
  </p:normalViewPr>
  <p:slideViewPr>
    <p:cSldViewPr snapToGrid="0" showGuides="1">
      <p:cViewPr varScale="1">
        <p:scale>
          <a:sx n="84" d="100"/>
          <a:sy n="84" d="100"/>
        </p:scale>
        <p:origin x="68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 custT="1"/>
      <dgm:spPr/>
      <dgm:t>
        <a:bodyPr rtlCol="0"/>
        <a:lstStyle/>
        <a:p>
          <a:pPr rtl="0"/>
          <a:r>
            <a:rPr lang="en-US" sz="1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</a:t>
          </a:r>
          <a:endParaRPr lang="kk-KZ" sz="1800" b="1" dirty="0" smtClean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kk-KZ" sz="1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күнтізбе</a:t>
          </a:r>
          <a:endParaRPr lang="en-US" sz="1800" b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70879558-61CA-4CCD-B2D6-5349B01EF33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rtlCol="0"/>
        <a:lstStyle/>
        <a:p>
          <a:pPr rtl="0"/>
          <a:r>
            <a:rPr lang="kk-KZ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Сіз кездесу уақытын немесе жиналыс уақытын белгілеп қоюға арналған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F5E6EE-4E8D-49F8-8C9E-8BBFD01B6A0E}" type="par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053E317B-DD3F-4AFF-90D1-A55D37D325DC}" type="sib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 custT="1"/>
      <dgm:spPr/>
      <dgm:t>
        <a:bodyPr rtlCol="0"/>
        <a:lstStyle/>
        <a:p>
          <a:pPr rtl="0"/>
          <a:r>
            <a:rPr lang="en-US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My home work planning</a:t>
          </a:r>
          <a:r>
            <a:rPr lang="ru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600" b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B335092A-DED9-4353-8214-E2C4B4EF12B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TickTick</a:t>
          </a:r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көптеген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тапсырмалар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тізімдерін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жасауға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мүмкіндік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береді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барлық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ұқсас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қосымшаларда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қол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жетімді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функция. Мен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үш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тізімді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жасадым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жұмыс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тапсырмалары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өмірлік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тапсырмалар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күнделікті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жай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жазбалар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ең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қарапайым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пайдалану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құралы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115249-30F8-4F3F-85A2-27401C8D6DE6}" type="parTrans" cxnId="{75A5E037-315B-4C52-9445-79D218ABA46A}">
      <dgm:prSet/>
      <dgm:spPr/>
      <dgm:t>
        <a:bodyPr/>
        <a:lstStyle/>
        <a:p>
          <a:endParaRPr lang="ru-RU"/>
        </a:p>
      </dgm:t>
    </dgm:pt>
    <dgm:pt modelId="{F329AB90-FCDA-42FB-A47D-FE8855F194C6}" type="sibTrans" cxnId="{75A5E037-315B-4C52-9445-79D218ABA46A}">
      <dgm:prSet/>
      <dgm:spPr/>
      <dgm:t>
        <a:bodyPr/>
        <a:lstStyle/>
        <a:p>
          <a:endParaRPr lang="ru-RU"/>
        </a:p>
      </dgm:t>
    </dgm:pt>
    <dgm:pt modelId="{6352CA33-6755-44BE-808F-400DA4CF80A7}">
      <dgm:prSet phldrT="[Text]" custT="1"/>
      <dgm:spPr/>
      <dgm:t>
        <a:bodyPr rtlCol="0"/>
        <a:lstStyle/>
        <a:p>
          <a:pPr rtl="0"/>
          <a:r>
            <a:rPr lang="en-US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TICK </a:t>
          </a:r>
          <a:r>
            <a:rPr lang="en-US" sz="1600" b="1" dirty="0" err="1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TICK</a:t>
          </a:r>
          <a:endParaRPr lang="en-US" sz="1600" b="1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7587D03C-BCCF-4FDA-AC87-0FF0F29F0DA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kk-KZ" sz="16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Оқушылар үй тапсырмасын және күнделікті тапсырмаларына жоспар құрып күнделік ретінде қолдануға арналған форма</a:t>
          </a:r>
          <a:endParaRPr lang="ru-RU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7E42E6-2ABC-4811-AD9E-13478609ABCC}" type="parTrans" cxnId="{F173FCA7-0049-4AFD-8BF1-2C09A36628B4}">
      <dgm:prSet/>
      <dgm:spPr/>
      <dgm:t>
        <a:bodyPr/>
        <a:lstStyle/>
        <a:p>
          <a:endParaRPr lang="ru-RU"/>
        </a:p>
      </dgm:t>
    </dgm:pt>
    <dgm:pt modelId="{C7E71355-3C7F-4B7E-BBD4-D4ABC6643B99}" type="sibTrans" cxnId="{F173FCA7-0049-4AFD-8BF1-2C09A36628B4}">
      <dgm:prSet/>
      <dgm:spPr/>
      <dgm:t>
        <a:bodyPr/>
        <a:lstStyle/>
        <a:p>
          <a:endParaRPr lang="ru-RU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3" custScaleX="156353" custScaleY="126400" custLinFactX="100000" custLinFactY="-76327" custLinFactNeighborX="107419" custLinFactNeighborY="-100000"/>
      <dgm:spPr/>
      <dgm:t>
        <a:bodyPr/>
        <a:lstStyle/>
        <a:p>
          <a:endParaRPr lang="ru-RU"/>
        </a:p>
      </dgm:t>
    </dgm:pt>
    <dgm:pt modelId="{187D4E8C-5C91-4D00-870C-2C45D4EA263C}" type="pres">
      <dgm:prSet presAssocID="{B4F1B46E-22B2-4721-950C-8704487586DC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3" custScaleX="136916" custScaleY="137562" custLinFactX="86441" custLinFactY="-48612" custLinFactNeighborX="100000" custLinFactNeighborY="-100000"/>
      <dgm:spPr/>
      <dgm:t>
        <a:bodyPr/>
        <a:lstStyle/>
        <a:p>
          <a:endParaRPr lang="ru-RU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1" presStyleCnt="3" custScaleX="158414" custScaleY="116242" custLinFactY="50273" custLinFactNeighborX="-3866" custLinFactNeighborY="100000"/>
      <dgm:spPr/>
      <dgm:t>
        <a:bodyPr/>
        <a:lstStyle/>
        <a:p>
          <a:endParaRPr lang="ru-RU"/>
        </a:p>
      </dgm:t>
    </dgm:pt>
    <dgm:pt modelId="{10C9E3CF-3A8F-4100-8ACD-91E2373197A2}" type="pres">
      <dgm:prSet presAssocID="{F2881FB1-6580-4F21-A283-BFAA6F91D5D2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3" custScaleX="133796" custScaleY="132714" custLinFactX="-100000" custLinFactY="77331" custLinFactNeighborX="-102641" custLinFactNeighborY="100000"/>
      <dgm:spPr/>
      <dgm:t>
        <a:bodyPr/>
        <a:lstStyle/>
        <a:p>
          <a:endParaRPr lang="ru-RU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2" presStyleCnt="3" custScaleX="235065" custScaleY="126538" custLinFactX="-45591" custLinFactNeighborX="-100000" custLinFactNeighborY="-19126"/>
      <dgm:spPr/>
      <dgm:t>
        <a:bodyPr/>
        <a:lstStyle/>
        <a:p>
          <a:endParaRPr lang="ru-RU"/>
        </a:p>
      </dgm:t>
    </dgm:pt>
    <dgm:pt modelId="{F8977219-728E-448F-AE8B-46B14F4F17DE}" type="pres">
      <dgm:prSet presAssocID="{6352CA33-6755-44BE-808F-400DA4CF80A7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3" custScaleX="166571" custScaleY="149323" custLinFactX="-300000" custLinFactNeighborX="-376012" custLinFactNeighborY="10802"/>
      <dgm:spPr/>
      <dgm:t>
        <a:bodyPr/>
        <a:lstStyle/>
        <a:p>
          <a:endParaRPr lang="ru-RU"/>
        </a:p>
      </dgm:t>
    </dgm:pt>
  </dgm:ptLst>
  <dgm:cxnLst>
    <dgm:cxn modelId="{F173FCA7-0049-4AFD-8BF1-2C09A36628B4}" srcId="{F2881FB1-6580-4F21-A283-BFAA6F91D5D2}" destId="{7587D03C-BCCF-4FDA-AC87-0FF0F29F0DAE}" srcOrd="0" destOrd="0" parTransId="{B27E42E6-2ABC-4811-AD9E-13478609ABCC}" sibTransId="{C7E71355-3C7F-4B7E-BBD4-D4ABC6643B99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8FAB4659-6291-457D-941A-93BCD304031A}" srcId="{B4F1B46E-22B2-4721-950C-8704487586DC}" destId="{70879558-61CA-4CCD-B2D6-5349B01EF337}" srcOrd="0" destOrd="0" parTransId="{95F5E6EE-4E8D-49F8-8C9E-8BBFD01B6A0E}" sibTransId="{053E317B-DD3F-4AFF-90D1-A55D37D325DC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8FD0AF4C-200A-4592-8378-7FBC22BA9107}" type="presOf" srcId="{70879558-61CA-4CCD-B2D6-5349B01EF337}" destId="{187D4E8C-5C91-4D00-870C-2C45D4EA263C}" srcOrd="1" destOrd="0" presId="urn:microsoft.com/office/officeart/2005/8/layout/hList9"/>
    <dgm:cxn modelId="{AAAEC85C-A9CF-4CCD-8B4D-0D3E118D9407}" type="presOf" srcId="{7587D03C-BCCF-4FDA-AC87-0FF0F29F0DAE}" destId="{F660F4B9-35DB-4256-A868-A35C6DCCF6B2}" srcOrd="0" destOrd="0" presId="urn:microsoft.com/office/officeart/2005/8/layout/hList9"/>
    <dgm:cxn modelId="{75A5E037-315B-4C52-9445-79D218ABA46A}" srcId="{6352CA33-6755-44BE-808F-400DA4CF80A7}" destId="{B335092A-DED9-4353-8214-E2C4B4EF12BB}" srcOrd="0" destOrd="0" parTransId="{00115249-30F8-4F3F-85A2-27401C8D6DE6}" sibTransId="{F329AB90-FCDA-42FB-A47D-FE8855F194C6}"/>
    <dgm:cxn modelId="{D08DE170-CF28-4F1D-B356-9406A68B35FB}" type="presOf" srcId="{7587D03C-BCCF-4FDA-AC87-0FF0F29F0DAE}" destId="{10C9E3CF-3A8F-4100-8ACD-91E2373197A2}" srcOrd="1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46B46547-F4BF-4F28-941F-CCBAFAEEF0E1}" type="presOf" srcId="{70879558-61CA-4CCD-B2D6-5349B01EF337}" destId="{6B08AC4B-4CEC-41E5-AE19-47A4E2720563}" srcOrd="0" destOrd="0" presId="urn:microsoft.com/office/officeart/2005/8/layout/hList9"/>
    <dgm:cxn modelId="{B7FD28D9-58FE-4DBC-B810-CD150DC9461C}" type="presOf" srcId="{B335092A-DED9-4353-8214-E2C4B4EF12BB}" destId="{AD2806AC-6A03-4F05-9F4D-F72EA0E56FBF}" srcOrd="0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2596D9D5-2DF6-4AE2-9372-FD51D993EC8D}" type="presOf" srcId="{B335092A-DED9-4353-8214-E2C4B4EF12BB}" destId="{F8977219-728E-448F-AE8B-46B14F4F17DE}" srcOrd="1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1750164" y="300078"/>
          <a:ext cx="3314396" cy="1143049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142240" rIns="142240" bIns="14224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Сіз кездесу уақытын немесе жиналыс уақытын белгілеп қоюға арналған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0467" y="300078"/>
        <a:ext cx="2784092" cy="1143049"/>
      </dsp:txXfrm>
    </dsp:sp>
    <dsp:sp modelId="{FC7ED273-8CFD-43C2-9C05-44FADF3E0637}">
      <dsp:nvSpPr>
        <dsp:cNvPr id="0" name=""/>
        <dsp:cNvSpPr/>
      </dsp:nvSpPr>
      <dsp:spPr>
        <a:xfrm>
          <a:off x="725876" y="189836"/>
          <a:ext cx="1237527" cy="12433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</a:t>
          </a:r>
          <a:endParaRPr lang="kk-KZ" sz="1800" b="1" kern="1200" dirty="0" smtClean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күнтізбе</a:t>
          </a:r>
          <a:endParaRPr lang="en-US" sz="1800" b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7108" y="371923"/>
        <a:ext cx="875063" cy="879192"/>
      </dsp:txXfrm>
    </dsp:sp>
    <dsp:sp modelId="{F660F4B9-35DB-4256-A868-A35C6DCCF6B2}">
      <dsp:nvSpPr>
        <dsp:cNvPr id="0" name=""/>
        <dsp:cNvSpPr/>
      </dsp:nvSpPr>
      <dsp:spPr>
        <a:xfrm>
          <a:off x="1822154" y="3253558"/>
          <a:ext cx="3402351" cy="1051189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Оқушылар үй тапсырмасын және күнделікті тапсырмаларына жоспар құрып күнделік ретінде қолдануға арналған форма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6530" y="3253558"/>
        <a:ext cx="2857974" cy="1051189"/>
      </dsp:txXfrm>
    </dsp:sp>
    <dsp:sp modelId="{FD776C1E-557E-4553-9447-49B69EEC7907}">
      <dsp:nvSpPr>
        <dsp:cNvPr id="0" name=""/>
        <dsp:cNvSpPr/>
      </dsp:nvSpPr>
      <dsp:spPr>
        <a:xfrm>
          <a:off x="933207" y="3135902"/>
          <a:ext cx="1209327" cy="11995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My home work planning</a:t>
          </a:r>
          <a:r>
            <a:rPr lang="ru" sz="16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600" b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0309" y="3311572"/>
        <a:ext cx="855123" cy="848207"/>
      </dsp:txXfrm>
    </dsp:sp>
    <dsp:sp modelId="{AD2806AC-6A03-4F05-9F4D-F72EA0E56FBF}">
      <dsp:nvSpPr>
        <dsp:cNvPr id="0" name=""/>
        <dsp:cNvSpPr/>
      </dsp:nvSpPr>
      <dsp:spPr>
        <a:xfrm>
          <a:off x="1876902" y="1721664"/>
          <a:ext cx="7491485" cy="1144297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TickTick</a:t>
          </a: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көптеген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тапсырмалар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тізімдерін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жасауға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мүмкіндік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береді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барлық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ұқсас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қосымшаларда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қол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жетімді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функция. Мен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үш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тізімді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жасадым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жұмыс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тапсырмалары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өмірлік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тапсырмалар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күнделікті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жай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жазбалар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ең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қарапайым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пайдалану</a:t>
          </a: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құралы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5539" y="1721664"/>
        <a:ext cx="6292847" cy="1144297"/>
      </dsp:txXfrm>
    </dsp:sp>
    <dsp:sp modelId="{89E6DA6E-7A23-44BD-8A99-378091FF741D}">
      <dsp:nvSpPr>
        <dsp:cNvPr id="0" name=""/>
        <dsp:cNvSpPr/>
      </dsp:nvSpPr>
      <dsp:spPr>
        <a:xfrm>
          <a:off x="1401074" y="1630714"/>
          <a:ext cx="1505567" cy="13496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TICK </a:t>
          </a:r>
          <a:r>
            <a:rPr lang="en-US" sz="1600" b="1" kern="1200" dirty="0" err="1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TICK</a:t>
          </a:r>
          <a:endParaRPr lang="en-US" sz="1600" b="1" kern="1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1559" y="1828368"/>
        <a:ext cx="1064597" cy="954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27.11.2020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kk.wikipedia.org/wiki/%D0%9B%D0%B5%D0%B7%D0%B4%D1%96%D0%BA_%D1%85%D0%B0%D0%B1%D0%B0%D1%80_%D0%B0%D0%BB%D0%BC%D0%B0%D1%81%D1%83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kk.wikipedia.org/wiki/%D0%A1%D0%BC%D0%B0%D1%80%D1%82%D1%84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6430" y="1923691"/>
            <a:ext cx="6536318" cy="3692103"/>
          </a:xfrm>
        </p:spPr>
        <p:txBody>
          <a:bodyPr rtlCol="0" anchor="ctr"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kk-KZ" sz="40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40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40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kk-KZ" sz="4000" b="1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Қашықтықтан оқу барысында</a:t>
            </a:r>
            <a:br>
              <a:rPr lang="kk-KZ" sz="4000" b="1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4000" b="1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оқуға бағытталған тиімді </a:t>
            </a:r>
            <a:br>
              <a:rPr lang="kk-KZ" sz="4000" b="1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4000" b="1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платформаларды </a:t>
            </a:r>
            <a:r>
              <a:rPr lang="kk-KZ" sz="40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пайдалану»</a:t>
            </a:r>
            <a:br>
              <a:rPr lang="kk-KZ" sz="40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200" b="1" i="1" u="sng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kk-KZ" sz="2200" b="1" i="1" u="sng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Дөңгелек үстел</a:t>
            </a:r>
            <a:r>
              <a:rPr lang="en-US" sz="2200" b="1" i="1" u="sng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kk-KZ" sz="2200" b="1" u="sng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200" b="1" u="sng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28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sz="28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28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</a:t>
            </a:r>
            <a:r>
              <a:rPr lang="kk-KZ" sz="18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Ағылшын </a:t>
            </a:r>
            <a:r>
              <a:rPr lang="kk-KZ" sz="18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тілі пәні мұғалімдері: </a:t>
            </a:r>
            <a:br>
              <a:rPr lang="kk-KZ" sz="18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kk-KZ" sz="18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lang="kk-KZ" sz="18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Бегимбетова </a:t>
            </a:r>
            <a:r>
              <a:rPr lang="kk-KZ" sz="18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 , </a:t>
            </a:r>
            <a:r>
              <a:rPr lang="kk-KZ" sz="18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Сарыпбек </a:t>
            </a:r>
            <a:r>
              <a:rPr lang="kk-KZ" sz="18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Ұ</a:t>
            </a:r>
            <a:br>
              <a:rPr lang="kk-KZ" sz="18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t="833" r="39879"/>
          <a:stretch/>
        </p:blipFill>
        <p:spPr>
          <a:xfrm>
            <a:off x="6642340" y="1250830"/>
            <a:ext cx="5210354" cy="4364965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71" r="855" b="14246"/>
          <a:stretch/>
        </p:blipFill>
        <p:spPr>
          <a:xfrm>
            <a:off x="1537623" y="3032576"/>
            <a:ext cx="1664106" cy="1742537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71" r="855" b="14246"/>
          <a:stretch/>
        </p:blipFill>
        <p:spPr>
          <a:xfrm>
            <a:off x="7639582" y="4987304"/>
            <a:ext cx="1664106" cy="1742537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71" r="855" b="14246"/>
          <a:stretch/>
        </p:blipFill>
        <p:spPr>
          <a:xfrm>
            <a:off x="7688495" y="1257809"/>
            <a:ext cx="1664106" cy="1742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727">
            <a:off x="2211485" y="1281105"/>
            <a:ext cx="2026878" cy="18363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266">
            <a:off x="2054915" y="4884427"/>
            <a:ext cx="2142021" cy="19406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939" y="3019953"/>
            <a:ext cx="2304923" cy="21256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20614924">
            <a:off x="2670651" y="1873330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Bilimland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965634">
            <a:off x="1784805" y="3760393"/>
            <a:ext cx="116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7806" y="5632397"/>
            <a:ext cx="1322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b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398563">
            <a:off x="7579610" y="5588964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Mektep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399924">
            <a:off x="8571204" y="3736661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Kundelik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96635">
            <a:off x="7703636" y="1778758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Jamboard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89955" y="1917934"/>
            <a:ext cx="580329" cy="430254"/>
          </a:xfrm>
          <a:prstGeom prst="curvedConnector3">
            <a:avLst>
              <a:gd name="adj1" fmla="val 51487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144" y="5054343"/>
            <a:ext cx="1072989" cy="719390"/>
          </a:xfrm>
          <a:prstGeom prst="rect">
            <a:avLst/>
          </a:prstGeom>
        </p:spPr>
      </p:pic>
      <p:cxnSp>
        <p:nvCxnSpPr>
          <p:cNvPr id="24" name="Скругленная соединительная линия 23"/>
          <p:cNvCxnSpPr/>
          <p:nvPr/>
        </p:nvCxnSpPr>
        <p:spPr>
          <a:xfrm>
            <a:off x="7529107" y="3761155"/>
            <a:ext cx="954195" cy="546504"/>
          </a:xfrm>
          <a:prstGeom prst="curvedConnector3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>
            <a:off x="4195775" y="2010137"/>
            <a:ext cx="730186" cy="481537"/>
          </a:xfrm>
          <a:prstGeom prst="curvedConnector3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10800000" flipV="1">
            <a:off x="3248120" y="3555853"/>
            <a:ext cx="1095184" cy="373028"/>
          </a:xfrm>
          <a:prstGeom prst="curvedConnector3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/>
          <p:nvPr/>
        </p:nvCxnSpPr>
        <p:spPr>
          <a:xfrm rot="10800000" flipV="1">
            <a:off x="3862771" y="5183277"/>
            <a:ext cx="785884" cy="507351"/>
          </a:xfrm>
          <a:prstGeom prst="curvedConnector3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42" y="6296916"/>
            <a:ext cx="283635" cy="2836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865884" y="6254068"/>
            <a:ext cx="105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Bauhaus 93" panose="04030905020B02020C02" pitchFamily="82" charset="0"/>
              </a:rPr>
              <a:t>Guldana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76" y="2369577"/>
            <a:ext cx="3252994" cy="3044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байланысқа және қашықтықтан пайдалануға арналған желілер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728" y="1600200"/>
            <a:ext cx="10457372" cy="457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Смартфон"/>
              </a:rPr>
              <a:t>смартфондар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форматтағы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медиафайлдармен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алмасуға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кроссплатформды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Лездік хабар алмасу"/>
              </a:rPr>
              <a:t>мессенджер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1,5гб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боттармен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файл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болады.Қазіргі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видео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қоңыраулар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шалуға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форматында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қолданыстағы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қатардағы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мессенджер.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қолданатын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млн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жеткен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видеоконференцияға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минутқа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tube, Facebook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тікелей көрсету мүмкіндіктері бар. Сабақтарды, жиналыстарды онлайн түрде жазып сақтауға болады.</a:t>
            </a:r>
          </a:p>
          <a:p>
            <a:pPr marL="0" indent="0">
              <a:buNone/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Slack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форматта кеңінен қолданыстағы формат қазіргі таңда бұл желіні         жиналыстарға және аса құнды ақпараттарды беретін заңды қорғалған желі болып табылады</a:t>
            </a:r>
          </a:p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503" y="1600200"/>
            <a:ext cx="457200" cy="45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3" y="3075317"/>
            <a:ext cx="565031" cy="565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4" y="4450152"/>
            <a:ext cx="531918" cy="416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65884" y="6254068"/>
            <a:ext cx="105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Bauhaus 93" panose="04030905020B02020C02" pitchFamily="82" charset="0"/>
              </a:rPr>
              <a:t>Guldana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13" y="6304985"/>
            <a:ext cx="205942" cy="205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" y="138705"/>
            <a:ext cx="1298448" cy="97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Құжаттармен жұмыс жасауға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 желілер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2060472"/>
            <a:ext cx="7452504" cy="3193333"/>
          </a:xfrm>
        </p:spPr>
        <p:txBody>
          <a:bodyPr rtlCol="0"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 Drive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пайдаланушыға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құжаттарын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презентациялар, табилицаларды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бұлтта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желісінде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коюға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аламтордың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пайдаланушыларымен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бөлісуге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бұлттық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Monosnap</a:t>
            </a:r>
            <a:r>
              <a:rPr lang="kk-K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құжаттар, скриншоттар мен мәтіндік қор.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Windows </a:t>
            </a:r>
            <a:r>
              <a:rPr lang="kk-K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қолдана аламыз.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97680" y="1509943"/>
            <a:ext cx="2837761" cy="3743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732198">
            <a:off x="10239938" y="2371245"/>
            <a:ext cx="128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ocuments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42" y="6296916"/>
            <a:ext cx="283635" cy="2836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77482" y="6239078"/>
            <a:ext cx="105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Bauhaus 93" panose="04030905020B02020C02" pitchFamily="82" charset="0"/>
              </a:rPr>
              <a:t>Guldana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33" y="117189"/>
            <a:ext cx="932128" cy="10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57532" y="1600200"/>
            <a:ext cx="10129568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Socrative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тесттермен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бақылаулармен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https://www.youtube.com/watch?v=Ms8qK9B6kGc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Playposit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бейнежазбамен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батырмамен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бейнежазба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ашылады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https://www.youtube.com/watch?v=Z5W7kpM8JZ0</a:t>
            </a:r>
            <a:endParaRPr lang="ru-RU" sz="1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Tinglink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бейнежазбаны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мұқият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Кенет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бейнежазба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таңдайды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осылай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қайталанып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бейнежазбаны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қаншалықты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қарастырылған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https://www.youtube.com/watch?v=tzX2aSU1CGA</a:t>
            </a:r>
            <a:endParaRPr lang="en-US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0141" y="182748"/>
            <a:ext cx="9533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 қолданылатын пайдалы әрі тиімді бағдарламалар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65884" y="6254068"/>
            <a:ext cx="105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auhaus 93" panose="04030905020B02020C02" pitchFamily="82" charset="0"/>
              </a:rPr>
              <a:t>Guldana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42" y="6296916"/>
            <a:ext cx="283635" cy="283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85" y="182747"/>
            <a:ext cx="1098383" cy="101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 жұмысты ұйымдастыру үшін қолданылатын онлайн формалар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 descr="Список в столбик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910208"/>
              </p:ext>
            </p:extLst>
          </p:nvPr>
        </p:nvGraphicFramePr>
        <p:xfrm>
          <a:off x="448574" y="1600200"/>
          <a:ext cx="1063852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9756" y="6439827"/>
            <a:ext cx="1152244" cy="499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38" y="6470019"/>
            <a:ext cx="283635" cy="283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76200"/>
            <a:ext cx="1126236" cy="11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 </a:t>
            </a:r>
            <a:r>
              <a:rPr lang="kk-KZ" dirty="0" smtClean="0"/>
              <a:t>    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Quizizz.com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851148" cy="4572000"/>
          </a:xfrm>
        </p:spPr>
        <p:txBody>
          <a:bodyPr rtlCol="0">
            <a:normAutofit/>
          </a:bodyPr>
          <a:lstStyle/>
          <a:p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сервис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білімін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тексере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бағалауға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Құрлымы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ұқсайды</a:t>
            </a:r>
            <a:endParaRPr lang="en-US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Сілтеме:</a:t>
            </a:r>
            <a:r>
              <a:rPr lang="en-US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https://www.youtube.com/watch?v=N25E0s4dNCs</a:t>
            </a:r>
            <a:endParaRPr lang="ru-RU" sz="24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r="3470"/>
          <a:stretch>
            <a:fillRect/>
          </a:stretch>
        </p:blipFill>
        <p:spPr>
          <a:xfrm>
            <a:off x="5376671" y="1401793"/>
            <a:ext cx="5786549" cy="4203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756" y="6358085"/>
            <a:ext cx="1152244" cy="499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38" y="6466224"/>
            <a:ext cx="283635" cy="2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dirty="0" smtClean="0"/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tf03431380_win32</Template>
  <TotalTime>0</TotalTime>
  <Words>309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Bauhaus 93</vt:lpstr>
      <vt:lpstr>Euphemia</vt:lpstr>
      <vt:lpstr>Plantagenet Cherokee</vt:lpstr>
      <vt:lpstr>Times New Roman</vt:lpstr>
      <vt:lpstr>Wingdings</vt:lpstr>
      <vt:lpstr>Научная литература 16 х 9</vt:lpstr>
      <vt:lpstr> «Қашықтықтан оқу барысында  оқуға бағытталған тиімді  платформаларды пайдалану» (Дөңгелек үстел)                                      Ағылшын тілі пәні мұғалімдері:                                                      Бегимбетова Г , Сарыпбек Ұ </vt:lpstr>
      <vt:lpstr>Презентация PowerPoint</vt:lpstr>
      <vt:lpstr>Онлайн байланысқа және қашықтықтан пайдалануға арналған желілер</vt:lpstr>
      <vt:lpstr>Құжаттармен жұмыс жасауға  арналған желілер</vt:lpstr>
      <vt:lpstr>Презентация PowerPoint</vt:lpstr>
      <vt:lpstr>Күнделікті жұмысты ұйымдастыру үшін қолданылатын онлайн формалар</vt:lpstr>
      <vt:lpstr>      Quizizz.com қалай қолданылады</vt:lpstr>
      <vt:lpstr> Назарларыңызға Рахмет!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2020-11-25T17:22:59Z</dcterms:created>
  <dcterms:modified xsi:type="dcterms:W3CDTF">2020-11-26T19:24:58Z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