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2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3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5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8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2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97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7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65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2A5B-E861-4697-9117-A2A0743F292F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D194-B6DA-4764-AEE6-20319196D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fsd.multiurok.ru/html/2017/06/03/s_59330be0e768e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fsd.multiurok.ru/html/2017/06/03/s_59330be0e768e/img1.jpg"/>
          <p:cNvSpPr>
            <a:spLocks noChangeAspect="1" noChangeArrowheads="1"/>
          </p:cNvSpPr>
          <p:nvPr/>
        </p:nvSpPr>
        <p:spPr bwMode="auto">
          <a:xfrm flipH="1">
            <a:off x="612774" y="7937"/>
            <a:ext cx="3763951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s://fsd.multiurok.ru/html/2017/06/03/s_59330be0e768e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71700" y="1714500"/>
            <a:ext cx="7772400" cy="1514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7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 – ұлт тарихы</a:t>
            </a:r>
            <a:endParaRPr lang="ru-RU" sz="7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9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f.ppt-online.org/files1/slide/2/2AGLKqVrSRaiJxb0DvXCUwdEngo7hms5zejZYMTkF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1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1/slide/2/2AGLKqVrSRaiJxb0DvXCUwdEngo7hms5zejZYMTkF/slid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2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1/slide/2/2AGLKqVrSRaiJxb0DvXCUwdEngo7hms5zejZYMTkF/slide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1/slide/2/2AGLKqVrSRaiJxb0DvXCUwdEngo7hms5zejZYMTkF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02"/>
          <a:stretch/>
        </p:blipFill>
        <p:spPr bwMode="auto">
          <a:xfrm>
            <a:off x="1184274" y="738188"/>
            <a:ext cx="10131425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f.ppt-online.org/files1/slide/2/2AGLKqVrSRaiJxb0DvXCUwdEngo7hms5zejZYMTkF/slide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9"/>
          <a:stretch/>
        </p:blipFill>
        <p:spPr bwMode="auto">
          <a:xfrm>
            <a:off x="1184274" y="4143375"/>
            <a:ext cx="97536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44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2/2AGLKqVrSRaiJxb0DvXCUwdEngo7hms5zejZYMTkF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0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f.ppt-online.org/files1/slide/2/2AGLKqVrSRaiJxb0DvXCUwdEngo7hms5zejZYMTkF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59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1/slide/2/2AGLKqVrSRaiJxb0DvXCUwdEngo7hms5zejZYMTkF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3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1/slide/2/2AGLKqVrSRaiJxb0DvXCUwdEngo7hms5zejZYMTkF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57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.ppt-online.org/files1/slide/2/2AGLKqVrSRaiJxb0DvXCUwdEngo7hms5zejZYMTkF/slide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1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240/0000c58f-667891b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1/slide/2/2AGLKqVrSRaiJxb0DvXCUwdEngo7hms5zejZYMTkF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6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</cp:revision>
  <dcterms:created xsi:type="dcterms:W3CDTF">2020-10-27T16:13:53Z</dcterms:created>
  <dcterms:modified xsi:type="dcterms:W3CDTF">2020-10-28T15:10:16Z</dcterms:modified>
</cp:coreProperties>
</file>