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2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6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9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82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8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9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0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8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5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4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5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C204-9124-46DA-B9E3-7CEA7B4ED18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48F7DC-39B4-42F5-A604-5B104F637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983" y="486887"/>
            <a:ext cx="7475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«Мемлекеттік тілде  оқытатын  Заречный орта мектебі »КММ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108" y="4587795"/>
            <a:ext cx="2751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«В» сынып  </a:t>
            </a:r>
          </a:p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kk-KZ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kk-KZ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 жылы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8940" y="5234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жетекшісі:               Абильдина К.С.</a:t>
            </a:r>
          </a:p>
          <a:p>
            <a:pPr algn="ctr"/>
            <a:endParaRPr lang="kk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age2.slideserve.com/5039646/slide1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27" y="1331057"/>
            <a:ext cx="4295309" cy="31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9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ducation.simcat.ru/dou246/img/1549521016_d25001e9c765ad560e54358867a3bf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0" y="1029004"/>
            <a:ext cx="5421207" cy="43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6842" y="604637"/>
            <a:ext cx="47422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қауіп-қатер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аса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қатыгез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ешкімді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аямайды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өрттің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туындауына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бермеген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сақтауларыңызды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өтінемін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Өрттен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болыңыздар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799" y="216403"/>
            <a:ext cx="10264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ақсаты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0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қалыптастырып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төнген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қорғай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машықтандыру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й-өрісін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дүниетанымын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дамыту,еңбексүйгіштікке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ұқыптылыққа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жауапкершілікке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0b1e/00010905-3b7e882e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/>
          <a:stretch/>
        </p:blipFill>
        <p:spPr bwMode="auto">
          <a:xfrm>
            <a:off x="2669967" y="3072189"/>
            <a:ext cx="6177150" cy="317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n/nqCyLVAI1KOWXwgjQBJk4u9PR3r5Gs7iZopc8lUSft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l/L9S6uVwYT3JIHGXArBDasPWb4CthU5mxRKOypil0N/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48"/>
            <a:ext cx="12192000" cy="69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5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p/pHwJDVTB9mGyzqaNiOuShdRnbZfkreW0gvjP2CF53x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6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tinsarin.edu-gov2.kz/images-new/-01/3/1587963941_img-20200426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5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3-kordai.mektebi.kz/uploads/posts/2019-02/1549478875_slay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0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rketai.kz/wp-content/uploads/2014/08/uidegi-kauipsizdik-erejes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1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148.alschool.kz/uploads/posts/2020-01/1578937340_screenshot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122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84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2020-12-20T05:20:56Z</dcterms:created>
  <dcterms:modified xsi:type="dcterms:W3CDTF">2020-12-20T08:13:45Z</dcterms:modified>
</cp:coreProperties>
</file>