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41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D68F-3042-433F-ADB4-19D643E0BA76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CA6-E4CB-4552-B630-B2D40EFBD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24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D68F-3042-433F-ADB4-19D643E0BA76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CA6-E4CB-4552-B630-B2D40EFBD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77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D68F-3042-433F-ADB4-19D643E0BA76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CA6-E4CB-4552-B630-B2D40EFBD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85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D68F-3042-433F-ADB4-19D643E0BA76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CA6-E4CB-4552-B630-B2D40EFBD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95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D68F-3042-433F-ADB4-19D643E0BA76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CA6-E4CB-4552-B630-B2D40EFBD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17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D68F-3042-433F-ADB4-19D643E0BA76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CA6-E4CB-4552-B630-B2D40EFBD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48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D68F-3042-433F-ADB4-19D643E0BA76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CA6-E4CB-4552-B630-B2D40EFBD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93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D68F-3042-433F-ADB4-19D643E0BA76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CA6-E4CB-4552-B630-B2D40EFBD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0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D68F-3042-433F-ADB4-19D643E0BA76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CA6-E4CB-4552-B630-B2D40EFBD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14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D68F-3042-433F-ADB4-19D643E0BA76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CA6-E4CB-4552-B630-B2D40EFBD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53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D68F-3042-433F-ADB4-19D643E0BA76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CA6-E4CB-4552-B630-B2D40EFBD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59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454">
              <a:srgbClr val="DCDBDB"/>
            </a:gs>
            <a:gs pos="81100">
              <a:srgbClr val="CBCACA"/>
            </a:gs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6D68F-3042-433F-ADB4-19D643E0BA76}" type="datetimeFigureOut">
              <a:rPr lang="ru-RU" smtClean="0"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C2CA6-E4CB-4552-B630-B2D40EFBD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5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19943" y="313509"/>
            <a:ext cx="9144000" cy="927464"/>
          </a:xfrm>
        </p:spPr>
        <p:txBody>
          <a:bodyPr>
            <a:noAutofit/>
          </a:bodyPr>
          <a:lstStyle/>
          <a:p>
            <a:r>
              <a:rPr lang="kk-KZ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Қазақ тілі мен әдебиет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02377" y="2073683"/>
            <a:ext cx="9144000" cy="3517220"/>
          </a:xfrm>
        </p:spPr>
        <p:txBody>
          <a:bodyPr>
            <a:normAutofit/>
          </a:bodyPr>
          <a:lstStyle/>
          <a:p>
            <a:r>
              <a:rPr lang="kk-KZ" sz="4000" dirty="0" smtClean="0"/>
              <a:t>Сабақтың тақырыбы:    </a:t>
            </a:r>
            <a:endParaRPr lang="kk-KZ" sz="4000" dirty="0" smtClean="0"/>
          </a:p>
          <a:p>
            <a:r>
              <a:rPr lang="kk-KZ" sz="4000" dirty="0" smtClean="0"/>
              <a:t>    </a:t>
            </a:r>
            <a:endParaRPr lang="kk-KZ" sz="4000" dirty="0" smtClean="0"/>
          </a:p>
          <a:p>
            <a:r>
              <a:rPr lang="kk-KZ" sz="6000" b="1" dirty="0" smtClean="0"/>
              <a:t>Атам бата береді   </a:t>
            </a:r>
            <a:endParaRPr lang="kk-KZ" sz="6000" dirty="0" smtClean="0"/>
          </a:p>
          <a:p>
            <a:pPr algn="r"/>
            <a:r>
              <a:rPr lang="kk-KZ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5-сынып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74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343" y="0"/>
            <a:ext cx="8538754" cy="640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2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/>
              <a:t>Жаңа </a:t>
            </a:r>
            <a:r>
              <a:rPr lang="kk-KZ" b="1" dirty="0" smtClean="0"/>
              <a:t>сөздер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6000" dirty="0" smtClean="0"/>
              <a:t>Ардагер- ветеран</a:t>
            </a:r>
          </a:p>
          <a:p>
            <a:r>
              <a:rPr lang="kk-KZ" sz="6000" dirty="0" smtClean="0"/>
              <a:t>Соғыс- война</a:t>
            </a:r>
          </a:p>
          <a:p>
            <a:r>
              <a:rPr lang="kk-KZ" sz="6000" dirty="0" smtClean="0"/>
              <a:t>Еңбек- труд, работа</a:t>
            </a:r>
          </a:p>
          <a:p>
            <a:r>
              <a:rPr lang="kk-KZ" sz="6000" dirty="0" smtClean="0"/>
              <a:t>Бата беру- благословение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59590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Айтылым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 </a:t>
            </a:r>
            <a:r>
              <a:rPr lang="kk-KZ" sz="4000" dirty="0" smtClean="0"/>
              <a:t>Қазақ отбасында өтетін қандай мерекелерді білесіңдер?</a:t>
            </a:r>
          </a:p>
          <a:p>
            <a:r>
              <a:rPr lang="kk-KZ" sz="4000" dirty="0" smtClean="0"/>
              <a:t>Бата деген не?</a:t>
            </a:r>
          </a:p>
          <a:p>
            <a:r>
              <a:rPr lang="kk-KZ" sz="4000" dirty="0" smtClean="0"/>
              <a:t>Батаны қандай отбасылық мереке кезінде береді?</a:t>
            </a:r>
          </a:p>
          <a:p>
            <a:r>
              <a:rPr lang="kk-KZ" sz="4000" dirty="0" smtClean="0"/>
              <a:t>Батаны кім береді?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67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4- тапсырма</a:t>
            </a:r>
            <a:br>
              <a:rPr lang="kk-KZ" dirty="0" smtClean="0"/>
            </a:br>
            <a:r>
              <a:rPr lang="kk-KZ" dirty="0" smtClean="0"/>
              <a:t>Мәтінді оқы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6-тапсырма. Мәтін бойынша сұрақтарға жауап бер.</a:t>
            </a:r>
          </a:p>
          <a:p>
            <a:r>
              <a:rPr lang="kk-KZ" dirty="0" smtClean="0"/>
              <a:t>Мәтінде қазақ отбасының қандай мерекелері мен дәстүрі туралы айтылған?</a:t>
            </a:r>
          </a:p>
          <a:p>
            <a:r>
              <a:rPr lang="kk-KZ" dirty="0" smtClean="0"/>
              <a:t>Батаны кімдер береді?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9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9063" y="311992"/>
            <a:ext cx="7981406" cy="607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00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9862" y="1149531"/>
            <a:ext cx="9618618" cy="2495006"/>
          </a:xfrm>
        </p:spPr>
        <p:txBody>
          <a:bodyPr>
            <a:normAutofit/>
          </a:bodyPr>
          <a:lstStyle/>
          <a:p>
            <a:r>
              <a:rPr lang="kk-KZ" b="1" i="1" u="sng" dirty="0" smtClean="0"/>
              <a:t>Ата, ана, бала </a:t>
            </a:r>
            <a:r>
              <a:rPr lang="kk-KZ" dirty="0" smtClean="0"/>
              <a:t>сөзін тәуелдейміз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69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85458" y="2011680"/>
            <a:ext cx="4687388" cy="2860766"/>
          </a:xfrm>
        </p:spPr>
        <p:txBody>
          <a:bodyPr>
            <a:normAutofit/>
          </a:bodyPr>
          <a:lstStyle/>
          <a:p>
            <a:r>
              <a:rPr lang="kk-KZ" sz="4000" dirty="0" smtClean="0"/>
              <a:t>Менің ата</a:t>
            </a:r>
            <a:r>
              <a:rPr lang="kk-KZ" sz="4000" u="sng" dirty="0" smtClean="0"/>
              <a:t>м</a:t>
            </a:r>
          </a:p>
          <a:p>
            <a:r>
              <a:rPr lang="kk-KZ" sz="4000" dirty="0" smtClean="0"/>
              <a:t>Сенің ата</a:t>
            </a:r>
            <a:r>
              <a:rPr lang="kk-KZ" sz="4000" u="sng" dirty="0" smtClean="0"/>
              <a:t>ң</a:t>
            </a:r>
          </a:p>
          <a:p>
            <a:r>
              <a:rPr lang="kk-KZ" sz="4000" dirty="0" smtClean="0"/>
              <a:t>Сіздің ата</a:t>
            </a:r>
            <a:r>
              <a:rPr lang="kk-KZ" sz="4000" u="sng" dirty="0" smtClean="0"/>
              <a:t>ңыз</a:t>
            </a:r>
          </a:p>
          <a:p>
            <a:r>
              <a:rPr lang="kk-KZ" sz="4000" dirty="0" smtClean="0"/>
              <a:t>Оның ата</a:t>
            </a:r>
            <a:r>
              <a:rPr lang="kk-KZ" sz="4000" u="sng" dirty="0" smtClean="0"/>
              <a:t>сы</a:t>
            </a:r>
            <a:endParaRPr lang="ru-RU" sz="4000" u="sng" dirty="0"/>
          </a:p>
        </p:txBody>
      </p:sp>
    </p:spTree>
    <p:extLst>
      <p:ext uri="{BB962C8B-B14F-4D97-AF65-F5344CB8AC3E}">
        <p14:creationId xmlns:p14="http://schemas.microsoft.com/office/powerpoint/2010/main" val="319062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Сөздерді орналастыр: атам,қалам, үйіңіз,досы, үйі, көйлегіңіз, оқулығың, атасы, көршіңіз.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517950"/>
              </p:ext>
            </p:extLst>
          </p:nvPr>
        </p:nvGraphicFramePr>
        <p:xfrm>
          <a:off x="981891" y="2609396"/>
          <a:ext cx="10515600" cy="3530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00433261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8924409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8821790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766132516"/>
                    </a:ext>
                  </a:extLst>
                </a:gridCol>
              </a:tblGrid>
              <a:tr h="588358">
                <a:tc>
                  <a:txBody>
                    <a:bodyPr/>
                    <a:lstStyle/>
                    <a:p>
                      <a:r>
                        <a:rPr lang="kk-KZ" dirty="0" smtClean="0"/>
                        <a:t>Менің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Сенің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Сіздің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Оның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653737"/>
                  </a:ext>
                </a:extLst>
              </a:tr>
              <a:tr h="5883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68583"/>
                  </a:ext>
                </a:extLst>
              </a:tr>
              <a:tr h="5883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944210"/>
                  </a:ext>
                </a:extLst>
              </a:tr>
              <a:tr h="5883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08436"/>
                  </a:ext>
                </a:extLst>
              </a:tr>
              <a:tr h="5883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767717"/>
                  </a:ext>
                </a:extLst>
              </a:tr>
              <a:tr h="58835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886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82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109</Words>
  <Application>Microsoft Office PowerPoint</Application>
  <PresentationFormat>Широкоэкранный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Қазақ тілі мен әдебиет</vt:lpstr>
      <vt:lpstr>Презентация PowerPoint</vt:lpstr>
      <vt:lpstr>Жаңа сөздер</vt:lpstr>
      <vt:lpstr>Айтылым </vt:lpstr>
      <vt:lpstr>4- тапсырма Мәтінді оқы</vt:lpstr>
      <vt:lpstr>Презентация PowerPoint</vt:lpstr>
      <vt:lpstr>Ата, ана, бала сөзін тәуелдейміз</vt:lpstr>
      <vt:lpstr>Презентация PowerPoint</vt:lpstr>
      <vt:lpstr>Сөздерді орналастыр: атам,қалам, үйіңіз,досы, үйі, көйлегіңіз, оқулығың, атасы, көршіңіз.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Қыркүйектің он төрті Сынып жұмысы</dc:title>
  <dc:creator>asus</dc:creator>
  <cp:lastModifiedBy>asus</cp:lastModifiedBy>
  <cp:revision>9</cp:revision>
  <dcterms:created xsi:type="dcterms:W3CDTF">2020-09-14T03:05:30Z</dcterms:created>
  <dcterms:modified xsi:type="dcterms:W3CDTF">2021-02-15T16:21:35Z</dcterms:modified>
</cp:coreProperties>
</file>