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4"/>
  </p:notesMasterIdLst>
  <p:sldIdLst>
    <p:sldId id="257" r:id="rId2"/>
    <p:sldId id="262" r:id="rId3"/>
    <p:sldId id="263" r:id="rId4"/>
    <p:sldId id="265" r:id="rId5"/>
    <p:sldId id="264" r:id="rId6"/>
    <p:sldId id="266" r:id="rId7"/>
    <p:sldId id="267" r:id="rId8"/>
    <p:sldId id="268" r:id="rId9"/>
    <p:sldId id="269" r:id="rId10"/>
    <p:sldId id="270" r:id="rId11"/>
    <p:sldId id="272" r:id="rId12"/>
    <p:sldId id="271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9" autoAdjust="0"/>
    <p:restoredTop sz="94680" autoAdjust="0"/>
  </p:normalViewPr>
  <p:slideViewPr>
    <p:cSldViewPr>
      <p:cViewPr>
        <p:scale>
          <a:sx n="58" d="100"/>
          <a:sy n="58" d="100"/>
        </p:scale>
        <p:origin x="-2146" y="-619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ABC1E0-55AD-42C9-83D7-C8BEC9ADED96}" type="datetimeFigureOut">
              <a:rPr lang="ru-RU" smtClean="0"/>
              <a:t>08.02.2021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60EE4E-2B09-4F2B-A690-ADB329DF7F7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2708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8828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60300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304931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87159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90775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96057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08.02.2021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07996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08.02.2021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565684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08.02.2021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88990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54386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622179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08.02.2021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25911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jpeg"/><Relationship Id="rId4" Type="http://schemas.openxmlformats.org/officeDocument/2006/relationships/hyperlink" Target="2" TargetMode="Externa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jpeg"/><Relationship Id="rId3" Type="http://schemas.openxmlformats.org/officeDocument/2006/relationships/image" Target="../media/image1.jpeg"/><Relationship Id="rId7" Type="http://schemas.openxmlformats.org/officeDocument/2006/relationships/image" Target="../media/image19.jpeg"/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8.jpeg"/><Relationship Id="rId5" Type="http://schemas.openxmlformats.org/officeDocument/2006/relationships/image" Target="../media/image17.jpeg"/><Relationship Id="rId4" Type="http://schemas.openxmlformats.org/officeDocument/2006/relationships/image" Target="../media/image16.jpeg"/><Relationship Id="rId9" Type="http://schemas.openxmlformats.org/officeDocument/2006/relationships/image" Target="../media/image21.jpe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jpeg"/><Relationship Id="rId3" Type="http://schemas.openxmlformats.org/officeDocument/2006/relationships/image" Target="../media/image1.jpeg"/><Relationship Id="rId7" Type="http://schemas.openxmlformats.org/officeDocument/2006/relationships/image" Target="../media/image25.jpeg"/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4.jpeg"/><Relationship Id="rId5" Type="http://schemas.openxmlformats.org/officeDocument/2006/relationships/image" Target="../media/image23.jpeg"/><Relationship Id="rId4" Type="http://schemas.openxmlformats.org/officeDocument/2006/relationships/image" Target="../media/image22.jpeg"/><Relationship Id="rId9" Type="http://schemas.openxmlformats.org/officeDocument/2006/relationships/image" Target="../media/image27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8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image" Target="../media/image1.jpeg"/><Relationship Id="rId7" Type="http://schemas.openxmlformats.org/officeDocument/2006/relationships/image" Target="../media/image7.jpeg"/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Relationship Id="rId9" Type="http://schemas.openxmlformats.org/officeDocument/2006/relationships/image" Target="../media/image9.jpe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jpeg"/><Relationship Id="rId3" Type="http://schemas.openxmlformats.org/officeDocument/2006/relationships/image" Target="../media/image1.jpeg"/><Relationship Id="rId7" Type="http://schemas.openxmlformats.org/officeDocument/2006/relationships/image" Target="../media/image13.jpeg"/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2.jpeg"/><Relationship Id="rId5" Type="http://schemas.openxmlformats.org/officeDocument/2006/relationships/image" Target="../media/image11.jpeg"/><Relationship Id="rId4" Type="http://schemas.openxmlformats.org/officeDocument/2006/relationships/image" Target="../media/image10.jpeg"/><Relationship Id="rId9" Type="http://schemas.openxmlformats.org/officeDocument/2006/relationships/image" Target="../media/image1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https://img2.goodfon.ru/wallpaper/nbig/2/7c/linii-rozovyy-fon.jpg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7" y="-9128"/>
            <a:ext cx="9144000" cy="7029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395536" y="1916832"/>
            <a:ext cx="7418954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kk-KZ" sz="72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«</a:t>
            </a:r>
            <a:r>
              <a:rPr lang="kk-KZ" sz="72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Жас келсе, іске»</a:t>
            </a:r>
            <a:endParaRPr lang="ru-RU" sz="7200" b="1" cap="none" spc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124" name="Picture 4" descr="https://im0-tub-kz.yandex.net/i?id=2839c97c0e714472b2dd86b695b2cd9d-l&amp;n=13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4" y="3932205"/>
            <a:ext cx="2939818" cy="2204864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915952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9531 0.11921 C 0.11441 0.22222 0.08923 0.31944 0.03906 0.33611 C -0.01111 0.35301 -0.06736 0.28241 -0.08663 0.1794 C -0.1059 0.07662 -0.08056 -0.0206 -0.03038 -0.03704 C 0.01979 -0.05371 0.07604 0.01666 0.09531 0.11921 Z " pathEditMode="relative" rAng="4564003" ptsTypes="fffff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097" y="303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https://img2.goodfon.ru/wallpaper/nbig/2/7c/linii-rozovyy-fon.jpg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7" y="-9128"/>
            <a:ext cx="9144000" cy="7029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323528" y="476672"/>
            <a:ext cx="849694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3200" dirty="0"/>
              <a:t/>
            </a:r>
            <a:br>
              <a:rPr lang="kk-KZ" sz="3200" dirty="0"/>
            </a:br>
            <a:endParaRPr lang="ru-RU" sz="3200" dirty="0"/>
          </a:p>
          <a:p>
            <a:endParaRPr lang="kk-KZ" sz="3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2294" name="Рисунок 14" descr="https://pchet.ru/otvety/filmy-po-smaylikam/103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2963" y="1383394"/>
            <a:ext cx="2069437" cy="2603221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293" name="Рисунок 15" descr="https://pchet.ru/otvety/filmy-po-smaylikam/223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2965" y="4432493"/>
            <a:ext cx="2069437" cy="1967050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292" name="Рисунок 16" descr="https://pchet.ru/otvety/filmy-po-smaylikam/94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65532" y="1418046"/>
            <a:ext cx="2275882" cy="2357816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291" name="Рисунок 17" descr="https://pchet.ru/otvety/filmy-po-smaylikam/138.jp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69262" y="1147527"/>
            <a:ext cx="2301721" cy="2839088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290" name="Рисунок 18" descr="https://pchet.ru/otvety/filmy-po-smaylikam/67.jp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86403" y="4233877"/>
            <a:ext cx="2016224" cy="2291466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289" name="Рисунок 19" descr="https://pchet.ru/otvety/filmy-po-smaylikam/58.jpg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152" y="4306694"/>
            <a:ext cx="2526642" cy="2218649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692963" y="620688"/>
            <a:ext cx="116512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3-топ</a:t>
            </a: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95897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2000"/>
                                        <p:tgtEl>
                                          <p:spTgt spid="12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2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22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229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3" dur="2000"/>
                                        <p:tgtEl>
                                          <p:spTgt spid="122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https://img2.goodfon.ru/wallpaper/nbig/2/7c/linii-rozovyy-fon.jpg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63709" cy="7029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323528" y="476672"/>
            <a:ext cx="849694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3200" dirty="0"/>
              <a:t/>
            </a:r>
            <a:br>
              <a:rPr lang="kk-KZ" sz="3200" dirty="0"/>
            </a:br>
            <a:endParaRPr lang="ru-RU" sz="3200" dirty="0"/>
          </a:p>
          <a:p>
            <a:endParaRPr lang="kk-KZ" sz="3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46" name="Рисунок 20" descr="https://pchet.ru/otvety/filmy-po-smaylikam/4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9321" y="1667303"/>
            <a:ext cx="2372606" cy="1722461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45" name="Рисунок 21" descr="https://pchet.ru/otvety/filmy-po-smaylikam/22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89603" y="1654168"/>
            <a:ext cx="2204213" cy="1789797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44" name="Рисунок 22" descr="https://pchet.ru/otvety/filmy-po-smaylikam/28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05466" y="1669157"/>
            <a:ext cx="2688220" cy="1958354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43" name="Рисунок 23" descr="https://pchet.ru/otvety/filmy-po-smaylikam/19.jp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9837" y="4149080"/>
            <a:ext cx="2486658" cy="1800200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42" name="Рисунок 24" descr="https://pchet.ru/otvety/filmy-po-smaylikam/18.jp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5856" y="3861048"/>
            <a:ext cx="2292167" cy="2526909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41" name="Рисунок 25" descr="https://pchet.ru/otvety/filmy-po-smaylikam/13.jpg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144" y="4293096"/>
            <a:ext cx="2717428" cy="1982565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639321" y="620688"/>
            <a:ext cx="116512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4-топ</a:t>
            </a: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57343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0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" dur="2000"/>
                                        <p:tgtEl>
                                          <p:spTgt spid="10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9" dur="2000"/>
                                        <p:tgtEl>
                                          <p:spTgt spid="102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https://img2.goodfon.ru/wallpaper/nbig/2/7c/linii-rozovyy-fon.jpg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59" y="22718"/>
            <a:ext cx="9144000" cy="7029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323528" y="476672"/>
            <a:ext cx="849694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3200" dirty="0"/>
              <a:t/>
            </a:r>
            <a:br>
              <a:rPr lang="kk-KZ" sz="3200" dirty="0"/>
            </a:br>
            <a:endParaRPr lang="ru-RU" sz="3200" dirty="0"/>
          </a:p>
          <a:p>
            <a:endParaRPr lang="kk-KZ" sz="3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827584" y="980728"/>
            <a:ext cx="7220693" cy="186204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kk-KZ" sz="115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«Ол кім?»</a:t>
            </a:r>
            <a:endParaRPr lang="ru-RU" sz="115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1266" name="Picture 2" descr="https://im0-tub-kz.yandex.net/i?id=2e4bc41844d692da4d5f1386ae5e111f-l&amp;n=1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2846833"/>
            <a:ext cx="4176464" cy="3888432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13136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https://img2.goodfon.ru/wallpaper/nbig/2/7c/linii-rozovyy-fon.jpg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7" y="0"/>
            <a:ext cx="9144000" cy="7029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539552" y="764705"/>
            <a:ext cx="6945269" cy="59093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kk-KZ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Сайыс кезеңдері:</a:t>
            </a:r>
          </a:p>
          <a:p>
            <a:pPr algn="ctr"/>
            <a:endParaRPr lang="kk-KZ" sz="5400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/>
            <a:r>
              <a:rPr lang="kk-KZ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І «Таныстыру»</a:t>
            </a:r>
          </a:p>
          <a:p>
            <a:pPr algn="ctr"/>
            <a:r>
              <a:rPr lang="kk-KZ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ІІ «Блиц сұрақтар»</a:t>
            </a:r>
          </a:p>
          <a:p>
            <a:pPr algn="ctr"/>
            <a:r>
              <a:rPr lang="kk-KZ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ІІІ «Кім тапқыр»</a:t>
            </a:r>
          </a:p>
          <a:p>
            <a:pPr algn="ctr"/>
            <a:r>
              <a:rPr lang="kk-KZ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І</a:t>
            </a:r>
            <a:r>
              <a:rPr lang="en-US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V </a:t>
            </a:r>
            <a:r>
              <a:rPr lang="kk-KZ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«Ол кім?»</a:t>
            </a:r>
          </a:p>
          <a:p>
            <a:pPr algn="ctr"/>
            <a:endParaRPr lang="ru-RU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307820376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https://img2.goodfon.ru/wallpaper/nbig/2/7c/linii-rozovyy-fon.jpg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7" y="-9128"/>
            <a:ext cx="9144000" cy="7029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1675410" y="692696"/>
            <a:ext cx="5492914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kk-KZ" sz="88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Таныстыру</a:t>
            </a:r>
            <a:endParaRPr lang="ru-RU" sz="88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8194" name="Picture 2" descr="https://thumbs.dreamstime.com/b/%D0%B4%D0%B5%D0%B2%D1%83%D1%88%D0%BA%D0%B0-%D1%80%D0%B5%D0%B1%D0%B5%D0%BD%D0%BA-%D1%81-%D1%81%D1%82%D0%BE%D0%B3%D0%BE%D0%BC-%D0%BA%D0%BD%D0%B8%D0%B3%D0%B8-77545165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2191922"/>
            <a:ext cx="4040765" cy="4848918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589587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https://img2.goodfon.ru/wallpaper/nbig/2/7c/linii-rozovyy-fon.jpg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7" y="-9128"/>
            <a:ext cx="9144000" cy="7029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323528" y="751344"/>
            <a:ext cx="8208912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топ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1.ҚР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мемлекеттік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әнұранының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авторлары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</a:t>
            </a:r>
          </a:p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2.Домбырада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жетеу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сырнайда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алтау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қобызда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бесеу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Бұл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не?</a:t>
            </a:r>
          </a:p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3.Оны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тек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сындырғаннан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кейін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қолданса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болады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Бұл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не?</a:t>
            </a:r>
          </a:p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4.1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бұқа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5 литр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сүт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беретін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болса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5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бұқа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қанша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литр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сүт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береді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5.Ол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тіпті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пілденде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үлкен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бола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алады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бірақ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салмағы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жоқ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Ол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08962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https://img2.goodfon.ru/wallpaper/nbig/2/7c/linii-rozovyy-fon.jpg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7" y="-9128"/>
            <a:ext cx="9144000" cy="7029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395536" y="476673"/>
            <a:ext cx="8208912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kk-KZ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топ</a:t>
            </a:r>
          </a:p>
          <a:p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kk-KZ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1.Заң </a:t>
            </a:r>
            <a:r>
              <a:rPr lang="kk-K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бойынша бала деп кімді атайды? 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kk-KZ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2.Тәуелсіз </a:t>
            </a:r>
            <a:r>
              <a:rPr lang="kk-K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Қазақстанның тұңғыш Ата Заңы қашан қабылданды?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3.ҚР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Мемлекеттің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туының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авторы?</a:t>
            </a:r>
          </a:p>
          <a:p>
            <a:r>
              <a:rPr lang="kk-KZ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kk-K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Үш ғайып: 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5.Теңізде </a:t>
            </a:r>
            <a:r>
              <a:rPr lang="kk-K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қандай тас болмайды</a:t>
            </a:r>
            <a:r>
              <a:rPr lang="kk-KZ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19659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https://img2.goodfon.ru/wallpaper/nbig/2/7c/linii-rozovyy-fon.jpg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7" y="-9128"/>
            <a:ext cx="9144000" cy="7029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323528" y="476672"/>
            <a:ext cx="8496944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3-топ</a:t>
            </a:r>
          </a:p>
          <a:p>
            <a:endParaRPr lang="kk-KZ" sz="3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1.Отанға </a:t>
            </a:r>
            <a:r>
              <a:rPr lang="kk-K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деген сүйіспеншілік дегеніміз?  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2.ҚР</a:t>
            </a:r>
            <a:r>
              <a:rPr lang="kk-K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«Баланың құқықтары туралы» заң қашан қабылданды? 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3.Үш </a:t>
            </a:r>
            <a:r>
              <a:rPr lang="kk-K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қадірлі: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4.Қызыл </a:t>
            </a:r>
            <a:r>
              <a:rPr lang="kk-K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теңізге ақ орамал салса не болады?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Үш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қадірсіз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 </a:t>
            </a:r>
          </a:p>
          <a:p>
            <a:r>
              <a:rPr lang="kk-K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5.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Адам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тамақ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пісірерде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ең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бірінші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қазанға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салады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18044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https://img2.goodfon.ru/wallpaper/nbig/2/7c/linii-rozovyy-fon.jpg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7" y="-9128"/>
            <a:ext cx="9144000" cy="7029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323528" y="476672"/>
            <a:ext cx="8496944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3200" b="1" dirty="0"/>
              <a:t>4 топ</a:t>
            </a:r>
            <a:endParaRPr lang="ru-RU" sz="3200" dirty="0"/>
          </a:p>
          <a:p>
            <a:pPr lvl="0"/>
            <a:r>
              <a:rPr lang="kk-KZ" sz="3200" dirty="0" smtClean="0"/>
              <a:t>1.Өз </a:t>
            </a:r>
            <a:r>
              <a:rPr lang="kk-KZ" sz="3200" dirty="0"/>
              <a:t>тағдырыңды өзің шешудің тарихи мүмкіндігі ­</a:t>
            </a:r>
            <a:endParaRPr lang="ru-RU" sz="3200" dirty="0"/>
          </a:p>
          <a:p>
            <a:pPr lvl="0"/>
            <a:r>
              <a:rPr lang="kk-KZ" sz="3200" dirty="0" smtClean="0"/>
              <a:t>2.Бала </a:t>
            </a:r>
            <a:r>
              <a:rPr lang="kk-KZ" sz="3200" dirty="0"/>
              <a:t>құқығы туралы Конвенцияға Қазақстан </a:t>
            </a:r>
            <a:r>
              <a:rPr lang="kk-KZ" sz="3200" dirty="0" smtClean="0"/>
              <a:t>Президенті </a:t>
            </a:r>
            <a:r>
              <a:rPr lang="kk-KZ" sz="3200" dirty="0"/>
              <a:t>қай жылы қол қо</a:t>
            </a:r>
            <a:r>
              <a:rPr lang="ru-RU" sz="3200" dirty="0" err="1"/>
              <a:t>йды</a:t>
            </a:r>
            <a:r>
              <a:rPr lang="ru-RU" sz="3200" dirty="0"/>
              <a:t>?</a:t>
            </a:r>
          </a:p>
          <a:p>
            <a:pPr lvl="0"/>
            <a:r>
              <a:rPr lang="ru-RU" sz="3200" dirty="0" smtClean="0"/>
              <a:t>3.1-маусым-</a:t>
            </a:r>
            <a:endParaRPr lang="ru-RU" sz="3200" dirty="0"/>
          </a:p>
          <a:p>
            <a:r>
              <a:rPr lang="kk-KZ" sz="3200" dirty="0" smtClean="0"/>
              <a:t>4.</a:t>
            </a:r>
            <a:r>
              <a:rPr lang="ru-RU" sz="3200" dirty="0" err="1"/>
              <a:t>Үш</a:t>
            </a:r>
            <a:r>
              <a:rPr lang="ru-RU" sz="3200" dirty="0"/>
              <a:t> </a:t>
            </a:r>
            <a:r>
              <a:rPr lang="ru-RU" sz="3200" dirty="0" err="1"/>
              <a:t>көз</a:t>
            </a:r>
            <a:r>
              <a:rPr lang="ru-RU" sz="3200" dirty="0"/>
              <a:t>: </a:t>
            </a:r>
          </a:p>
          <a:p>
            <a:r>
              <a:rPr lang="kk-KZ" sz="3200" dirty="0" smtClean="0"/>
              <a:t>5.Лимонның </a:t>
            </a:r>
            <a:r>
              <a:rPr lang="kk-KZ" sz="3200" dirty="0"/>
              <a:t>жартысы неге ұқсайды?</a:t>
            </a:r>
            <a:br>
              <a:rPr lang="kk-KZ" sz="3200" dirty="0"/>
            </a:br>
            <a:endParaRPr lang="ru-RU" sz="3200" dirty="0"/>
          </a:p>
          <a:p>
            <a:endParaRPr lang="kk-KZ" sz="3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0990148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https://img2.goodfon.ru/wallpaper/nbig/2/7c/linii-rozovyy-fon.jpg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7" y="-9128"/>
            <a:ext cx="9144000" cy="7029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323528" y="476672"/>
            <a:ext cx="849694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3200" dirty="0"/>
              <a:t/>
            </a:r>
            <a:br>
              <a:rPr lang="kk-KZ" sz="3200" dirty="0"/>
            </a:br>
            <a:endParaRPr lang="ru-RU" sz="3200" dirty="0"/>
          </a:p>
          <a:p>
            <a:endParaRPr lang="kk-KZ" sz="3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729181" y="292006"/>
            <a:ext cx="4681090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kk-KZ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«Кім тапқыр?»</a:t>
            </a:r>
          </a:p>
          <a:p>
            <a:pPr algn="ctr"/>
            <a:endParaRPr lang="ru-RU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5" name="Picture 2" descr="https://pchet.ru/otvety/filmy-po-smaylikam/3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1063" y="1772816"/>
            <a:ext cx="2066975" cy="1496775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4" descr="https://pchet.ru/otvety/filmy-po-smaylikam/1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832" y="1825552"/>
            <a:ext cx="2019788" cy="1462605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 descr="Что это за фильм?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8872" y="3789040"/>
            <a:ext cx="4356961" cy="1050796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8" descr="Что это за фильм?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3562" y="5119214"/>
            <a:ext cx="3630918" cy="16915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10" descr="https://pchet.ru/otvety/filmy-po-smaylikam/26.jp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2120" y="1874447"/>
            <a:ext cx="2015928" cy="1459810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12" descr="https://pchet.ru/otvety/filmy-po-smaylikam/85.jpg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1451" y="4581128"/>
            <a:ext cx="2392066" cy="1732186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96508" y="1058833"/>
            <a:ext cx="140904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1-топ</a:t>
            </a:r>
            <a:endParaRPr lang="ru-RU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19079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https://img2.goodfon.ru/wallpaper/nbig/2/7c/linii-rozovyy-fon.jpg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7" y="-9128"/>
            <a:ext cx="9144000" cy="7029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323528" y="476672"/>
            <a:ext cx="849694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3200" dirty="0"/>
              <a:t/>
            </a:r>
            <a:br>
              <a:rPr lang="kk-KZ" sz="3200" dirty="0"/>
            </a:br>
            <a:endParaRPr lang="ru-RU" sz="3200" dirty="0"/>
          </a:p>
          <a:p>
            <a:endParaRPr lang="kk-KZ" sz="3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71600" y="908720"/>
            <a:ext cx="116512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kk-KZ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-топ</a:t>
            </a: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2" descr="https://pchet.ru/otvety/filmy-po-smaylikam/74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198" y="1524854"/>
            <a:ext cx="2202731" cy="1760130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4" descr="https://pchet.ru/otvety/filmy-po-smaylikam/95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1524854"/>
            <a:ext cx="2340260" cy="2052228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Рисунок 6" descr="Угадай мультфильм по эмодзи."/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51957" y="1165529"/>
            <a:ext cx="2592289" cy="2695519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8" name="Picture 6" descr="https://pchet.ru/otvety/filmy-po-smaylikam/114.jp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3774344"/>
            <a:ext cx="2952328" cy="2534975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8" descr="https://pchet.ru/otvety/filmy-po-smaylikam/106.jp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27953" y="4005064"/>
            <a:ext cx="2237391" cy="2304256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10" descr="https://pchet.ru/otvety/filmy-po-smaylikam/156.jpg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4" y="4127661"/>
            <a:ext cx="2736304" cy="2304256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562863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5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0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712</TotalTime>
  <Words>127</Words>
  <Application>Microsoft Office PowerPoint</Application>
  <PresentationFormat>Экран (4:3)</PresentationFormat>
  <Paragraphs>46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PC</dc:creator>
  <cp:lastModifiedBy>PC</cp:lastModifiedBy>
  <cp:revision>17</cp:revision>
  <cp:lastPrinted>2021-02-06T07:56:23Z</cp:lastPrinted>
  <dcterms:created xsi:type="dcterms:W3CDTF">2021-02-06T07:40:45Z</dcterms:created>
  <dcterms:modified xsi:type="dcterms:W3CDTF">2021-02-08T06:07:57Z</dcterms:modified>
</cp:coreProperties>
</file>